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519" r:id="rId2"/>
    <p:sldId id="778" r:id="rId3"/>
    <p:sldId id="827" r:id="rId4"/>
    <p:sldId id="874" r:id="rId5"/>
    <p:sldId id="854" r:id="rId6"/>
    <p:sldId id="878" r:id="rId7"/>
    <p:sldId id="879" r:id="rId8"/>
    <p:sldId id="880" r:id="rId9"/>
    <p:sldId id="881" r:id="rId10"/>
    <p:sldId id="882" r:id="rId11"/>
    <p:sldId id="875" r:id="rId12"/>
    <p:sldId id="883" r:id="rId13"/>
    <p:sldId id="884" r:id="rId14"/>
    <p:sldId id="885" r:id="rId15"/>
    <p:sldId id="886" r:id="rId16"/>
    <p:sldId id="887" r:id="rId17"/>
    <p:sldId id="83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Montserrat SemiBold" panose="020B0604020202020204" charset="0"/>
      <p:regular r:id="rId24"/>
      <p:bold r:id="rId25"/>
      <p:italic r:id="rId26"/>
      <p:boldItalic r:id="rId27"/>
    </p:embeddedFont>
    <p:embeddedFont>
      <p:font typeface="Neo Sans Std" panose="020B0504030504040204" pitchFamily="34" charset="0"/>
      <p:regular r:id="rId28"/>
      <p:bold r:id="rId29"/>
    </p:embeddedFont>
    <p:embeddedFont>
      <p:font typeface="Neo Sans Std Light" panose="020B0304030504040204" pitchFamily="34" charset="0"/>
      <p:regular r:id="rId30"/>
    </p:embeddedFont>
    <p:embeddedFont>
      <p:font typeface="Neo Sans Std Medium" panose="020B0704030504040204" pitchFamily="34" charset="0"/>
      <p:regular r:id="rId31"/>
    </p:embeddedFont>
    <p:embeddedFont>
      <p:font typeface="Open Sans" panose="020B0606030504020204"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 userDrawn="1">
          <p15:clr>
            <a:srgbClr val="A4A3A4"/>
          </p15:clr>
        </p15:guide>
        <p15:guide id="4" pos="158" userDrawn="1">
          <p15:clr>
            <a:srgbClr val="A4A3A4"/>
          </p15:clr>
        </p15:guide>
        <p15:guide id="5" pos="5602" userDrawn="1">
          <p15:clr>
            <a:srgbClr val="A4A3A4"/>
          </p15:clr>
        </p15:guide>
        <p15:guide id="6" orient="horz" pos="4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ulio Botella" initials="BB" lastIdx="2" clrIdx="0">
    <p:extLst>
      <p:ext uri="{19B8F6BF-5375-455C-9EA6-DF929625EA0E}">
        <p15:presenceInfo xmlns:p15="http://schemas.microsoft.com/office/powerpoint/2012/main" userId="Braulio Botel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D97"/>
    <a:srgbClr val="DBCB85"/>
    <a:srgbClr val="000000"/>
    <a:srgbClr val="494738"/>
    <a:srgbClr val="D8D800"/>
    <a:srgbClr val="347584"/>
    <a:srgbClr val="ED5023"/>
    <a:srgbClr val="F88F70"/>
    <a:srgbClr val="D0D8E8"/>
    <a:srgbClr val="336E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100" autoAdjust="0"/>
  </p:normalViewPr>
  <p:slideViewPr>
    <p:cSldViewPr snapToGrid="0" snapToObjects="1">
      <p:cViewPr varScale="1">
        <p:scale>
          <a:sx n="113" d="100"/>
          <a:sy n="113" d="100"/>
        </p:scale>
        <p:origin x="696" y="90"/>
      </p:cViewPr>
      <p:guideLst>
        <p:guide orient="horz" pos="1620"/>
        <p:guide pos="2880"/>
        <p:guide pos="408"/>
        <p:guide pos="158"/>
        <p:guide pos="5602"/>
        <p:guide orient="horz" pos="48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00" d="100"/>
          <a:sy n="100" d="100"/>
        </p:scale>
        <p:origin x="3540"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1BF19-2FCF-42C1-857B-30F559DE1B3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5FE5D853-65CE-4055-AD68-D992AF51D6C2}">
      <dgm:prSet phldrT="[Texto]"/>
      <dgm:spPr/>
      <dgm:t>
        <a:bodyPr/>
        <a:lstStyle/>
        <a:p>
          <a:r>
            <a:rPr lang="es-ES" dirty="0">
              <a:solidFill>
                <a:srgbClr val="494738"/>
              </a:solidFill>
            </a:rPr>
            <a:t>SPA (Single Page </a:t>
          </a:r>
          <a:r>
            <a:rPr lang="es-ES" dirty="0" err="1">
              <a:solidFill>
                <a:srgbClr val="494738"/>
              </a:solidFill>
            </a:rPr>
            <a:t>Application</a:t>
          </a:r>
          <a:r>
            <a:rPr lang="es-ES" dirty="0">
              <a:solidFill>
                <a:srgbClr val="494738"/>
              </a:solidFill>
            </a:rPr>
            <a:t>)</a:t>
          </a:r>
        </a:p>
      </dgm:t>
    </dgm:pt>
    <dgm:pt modelId="{1C0CC3D5-B981-4B76-85F3-837825F93B4F}" type="parTrans" cxnId="{ECF569B3-1A0F-4EDC-962C-8099D2E6F794}">
      <dgm:prSet/>
      <dgm:spPr/>
      <dgm:t>
        <a:bodyPr/>
        <a:lstStyle/>
        <a:p>
          <a:endParaRPr lang="es-ES">
            <a:solidFill>
              <a:srgbClr val="494738"/>
            </a:solidFill>
          </a:endParaRPr>
        </a:p>
      </dgm:t>
    </dgm:pt>
    <dgm:pt modelId="{843C1EC3-2D72-4328-873B-E6469A40A7BB}" type="sibTrans" cxnId="{ECF569B3-1A0F-4EDC-962C-8099D2E6F794}">
      <dgm:prSet/>
      <dgm:spPr/>
      <dgm:t>
        <a:bodyPr/>
        <a:lstStyle/>
        <a:p>
          <a:endParaRPr lang="es-ES">
            <a:solidFill>
              <a:srgbClr val="494738"/>
            </a:solidFill>
          </a:endParaRPr>
        </a:p>
      </dgm:t>
    </dgm:pt>
    <dgm:pt modelId="{16D00D14-53A2-4DEE-9E35-8DF695E72031}">
      <dgm:prSet phldrT="[Texto]"/>
      <dgm:spPr/>
      <dgm:t>
        <a:bodyPr/>
        <a:lstStyle/>
        <a:p>
          <a:r>
            <a:rPr lang="es-ES" dirty="0">
              <a:solidFill>
                <a:srgbClr val="494738"/>
              </a:solidFill>
            </a:rPr>
            <a:t>Versiones JS</a:t>
          </a:r>
        </a:p>
      </dgm:t>
    </dgm:pt>
    <dgm:pt modelId="{1BD4BE28-CF26-44F9-9304-23AA882870EA}" type="parTrans" cxnId="{DE6BBEB4-121C-475E-94FA-8519C9F9FF54}">
      <dgm:prSet/>
      <dgm:spPr/>
      <dgm:t>
        <a:bodyPr/>
        <a:lstStyle/>
        <a:p>
          <a:endParaRPr lang="es-ES">
            <a:solidFill>
              <a:srgbClr val="494738"/>
            </a:solidFill>
          </a:endParaRPr>
        </a:p>
      </dgm:t>
    </dgm:pt>
    <dgm:pt modelId="{60F5CC89-F4E7-4517-AAD9-58DDAEAB89C3}" type="sibTrans" cxnId="{DE6BBEB4-121C-475E-94FA-8519C9F9FF54}">
      <dgm:prSet/>
      <dgm:spPr/>
      <dgm:t>
        <a:bodyPr/>
        <a:lstStyle/>
        <a:p>
          <a:endParaRPr lang="es-ES">
            <a:solidFill>
              <a:srgbClr val="494738"/>
            </a:solidFill>
          </a:endParaRPr>
        </a:p>
      </dgm:t>
    </dgm:pt>
    <dgm:pt modelId="{4EC092F2-95D2-4950-B460-128BDED9E309}">
      <dgm:prSet phldrT="[Texto]"/>
      <dgm:spPr/>
      <dgm:t>
        <a:bodyPr/>
        <a:lstStyle/>
        <a:p>
          <a:r>
            <a:rPr lang="es-ES" dirty="0" err="1">
              <a:solidFill>
                <a:srgbClr val="494738"/>
              </a:solidFill>
            </a:rPr>
            <a:t>Transpiladores</a:t>
          </a:r>
          <a:r>
            <a:rPr lang="es-ES" dirty="0">
              <a:solidFill>
                <a:srgbClr val="494738"/>
              </a:solidFill>
            </a:rPr>
            <a:t> y </a:t>
          </a:r>
          <a:r>
            <a:rPr lang="es-ES" dirty="0" err="1">
              <a:solidFill>
                <a:srgbClr val="494738"/>
              </a:solidFill>
            </a:rPr>
            <a:t>Bundlers</a:t>
          </a:r>
          <a:endParaRPr lang="es-ES" dirty="0">
            <a:solidFill>
              <a:srgbClr val="494738"/>
            </a:solidFill>
          </a:endParaRPr>
        </a:p>
      </dgm:t>
    </dgm:pt>
    <dgm:pt modelId="{26388305-171D-4BBB-9992-CF78445D6023}" type="parTrans" cxnId="{4F52470B-E0AA-4CDB-9A71-95DFFCCF411E}">
      <dgm:prSet/>
      <dgm:spPr/>
      <dgm:t>
        <a:bodyPr/>
        <a:lstStyle/>
        <a:p>
          <a:endParaRPr lang="es-ES">
            <a:solidFill>
              <a:srgbClr val="494738"/>
            </a:solidFill>
          </a:endParaRPr>
        </a:p>
      </dgm:t>
    </dgm:pt>
    <dgm:pt modelId="{B616DDDC-8E2E-4BF7-BC1C-BB6E054B5090}" type="sibTrans" cxnId="{4F52470B-E0AA-4CDB-9A71-95DFFCCF411E}">
      <dgm:prSet/>
      <dgm:spPr/>
      <dgm:t>
        <a:bodyPr/>
        <a:lstStyle/>
        <a:p>
          <a:endParaRPr lang="es-ES">
            <a:solidFill>
              <a:srgbClr val="494738"/>
            </a:solidFill>
          </a:endParaRPr>
        </a:p>
      </dgm:t>
    </dgm:pt>
    <dgm:pt modelId="{2789D434-DCFB-4BD6-831B-A12DD843D690}">
      <dgm:prSet/>
      <dgm:spPr/>
      <dgm:t>
        <a:bodyPr/>
        <a:lstStyle/>
        <a:p>
          <a:r>
            <a:rPr lang="es-ES" dirty="0" err="1">
              <a:solidFill>
                <a:schemeClr val="bg1"/>
              </a:solidFill>
            </a:rPr>
            <a:t>Package</a:t>
          </a:r>
          <a:r>
            <a:rPr lang="es-ES" dirty="0">
              <a:solidFill>
                <a:schemeClr val="bg1"/>
              </a:solidFill>
            </a:rPr>
            <a:t> Managers y CDN</a:t>
          </a:r>
        </a:p>
      </dgm:t>
    </dgm:pt>
    <dgm:pt modelId="{466B6505-BA5F-4136-8FBF-CDD55284D8C0}" type="parTrans" cxnId="{7B592EA6-BC4C-481A-AE52-7329D6778A61}">
      <dgm:prSet/>
      <dgm:spPr/>
      <dgm:t>
        <a:bodyPr/>
        <a:lstStyle/>
        <a:p>
          <a:endParaRPr lang="es-ES"/>
        </a:p>
      </dgm:t>
    </dgm:pt>
    <dgm:pt modelId="{AB2109E8-A758-4174-84F8-7A66E1F200DA}" type="sibTrans" cxnId="{7B592EA6-BC4C-481A-AE52-7329D6778A61}">
      <dgm:prSet/>
      <dgm:spPr/>
      <dgm:t>
        <a:bodyPr/>
        <a:lstStyle/>
        <a:p>
          <a:endParaRPr lang="es-ES"/>
        </a:p>
      </dgm:t>
    </dgm:pt>
    <dgm:pt modelId="{0EA382EB-F10B-456C-9523-5B0C35C9703C}">
      <dgm:prSet/>
      <dgm:spPr/>
      <dgm:t>
        <a:bodyPr/>
        <a:lstStyle/>
        <a:p>
          <a:r>
            <a:rPr lang="es-ES" dirty="0">
              <a:solidFill>
                <a:schemeClr val="bg1"/>
              </a:solidFill>
            </a:rPr>
            <a:t>JSX</a:t>
          </a:r>
        </a:p>
      </dgm:t>
    </dgm:pt>
    <dgm:pt modelId="{322D6A61-CEF9-4CC0-92CA-C86C0209E217}" type="parTrans" cxnId="{BAB37DDC-5F8A-4816-8FAE-F45DBF31F567}">
      <dgm:prSet/>
      <dgm:spPr/>
      <dgm:t>
        <a:bodyPr/>
        <a:lstStyle/>
        <a:p>
          <a:endParaRPr lang="es-ES"/>
        </a:p>
      </dgm:t>
    </dgm:pt>
    <dgm:pt modelId="{155E62F2-A36B-417D-99DF-0AE7E4C3792F}" type="sibTrans" cxnId="{BAB37DDC-5F8A-4816-8FAE-F45DBF31F567}">
      <dgm:prSet/>
      <dgm:spPr/>
      <dgm:t>
        <a:bodyPr/>
        <a:lstStyle/>
        <a:p>
          <a:endParaRPr lang="es-ES"/>
        </a:p>
      </dgm:t>
    </dgm:pt>
    <dgm:pt modelId="{3C35283B-B31D-4F39-90BE-BF7029BC3113}">
      <dgm:prSet/>
      <dgm:spPr/>
      <dgm:t>
        <a:bodyPr/>
        <a:lstStyle/>
        <a:p>
          <a:r>
            <a:rPr lang="es-ES" dirty="0">
              <a:solidFill>
                <a:schemeClr val="bg1"/>
              </a:solidFill>
            </a:rPr>
            <a:t>Elementos</a:t>
          </a:r>
        </a:p>
      </dgm:t>
    </dgm:pt>
    <dgm:pt modelId="{F80B4624-BF4A-46F1-A72B-F71BB542EEDA}" type="parTrans" cxnId="{C1A593E5-70B5-4C01-AC64-5E963C80349D}">
      <dgm:prSet/>
      <dgm:spPr/>
      <dgm:t>
        <a:bodyPr/>
        <a:lstStyle/>
        <a:p>
          <a:endParaRPr lang="es-ES"/>
        </a:p>
      </dgm:t>
    </dgm:pt>
    <dgm:pt modelId="{2A73387B-D90B-4FAF-A581-0CE9879776D6}" type="sibTrans" cxnId="{C1A593E5-70B5-4C01-AC64-5E963C80349D}">
      <dgm:prSet/>
      <dgm:spPr/>
      <dgm:t>
        <a:bodyPr/>
        <a:lstStyle/>
        <a:p>
          <a:endParaRPr lang="es-ES"/>
        </a:p>
      </dgm:t>
    </dgm:pt>
    <dgm:pt modelId="{EF7E5A9B-95C8-459E-BE61-35D42E0EECDE}">
      <dgm:prSet/>
      <dgm:spPr/>
      <dgm:t>
        <a:bodyPr/>
        <a:lstStyle/>
        <a:p>
          <a:r>
            <a:rPr lang="es-ES" dirty="0">
              <a:solidFill>
                <a:schemeClr val="bg1"/>
              </a:solidFill>
            </a:rPr>
            <a:t>Componentes</a:t>
          </a:r>
        </a:p>
      </dgm:t>
    </dgm:pt>
    <dgm:pt modelId="{D01EBD4F-F40B-4020-A72F-BF54D1A28DD3}" type="parTrans" cxnId="{D45A8CE8-BCEC-4C4E-8217-4415635B2492}">
      <dgm:prSet/>
      <dgm:spPr/>
      <dgm:t>
        <a:bodyPr/>
        <a:lstStyle/>
        <a:p>
          <a:endParaRPr lang="es-ES"/>
        </a:p>
      </dgm:t>
    </dgm:pt>
    <dgm:pt modelId="{F18BF007-87D8-4433-8CDE-0A5554C14FB8}" type="sibTrans" cxnId="{D45A8CE8-BCEC-4C4E-8217-4415635B2492}">
      <dgm:prSet/>
      <dgm:spPr/>
      <dgm:t>
        <a:bodyPr/>
        <a:lstStyle/>
        <a:p>
          <a:endParaRPr lang="es-ES"/>
        </a:p>
      </dgm:t>
    </dgm:pt>
    <dgm:pt modelId="{633E0B02-4FC0-4175-BD22-0C3C21A3DE0C}" type="pres">
      <dgm:prSet presAssocID="{A391BF19-2FCF-42C1-857B-30F559DE1B34}" presName="Name0" presStyleCnt="0">
        <dgm:presLayoutVars>
          <dgm:chMax val="7"/>
          <dgm:chPref val="7"/>
          <dgm:dir/>
        </dgm:presLayoutVars>
      </dgm:prSet>
      <dgm:spPr/>
    </dgm:pt>
    <dgm:pt modelId="{88A1914F-E25E-41D2-B4B4-440D65583B12}" type="pres">
      <dgm:prSet presAssocID="{A391BF19-2FCF-42C1-857B-30F559DE1B34}" presName="Name1" presStyleCnt="0"/>
      <dgm:spPr/>
    </dgm:pt>
    <dgm:pt modelId="{9B976CB6-5EE0-4B7A-B012-E0263AA971ED}" type="pres">
      <dgm:prSet presAssocID="{A391BF19-2FCF-42C1-857B-30F559DE1B34}" presName="cycle" presStyleCnt="0"/>
      <dgm:spPr/>
    </dgm:pt>
    <dgm:pt modelId="{0EBC9FD1-C938-4C1D-86F2-7CC6482FECC1}" type="pres">
      <dgm:prSet presAssocID="{A391BF19-2FCF-42C1-857B-30F559DE1B34}" presName="srcNode" presStyleLbl="node1" presStyleIdx="0" presStyleCnt="7"/>
      <dgm:spPr/>
    </dgm:pt>
    <dgm:pt modelId="{53C88B00-9C21-478C-891B-C4B0720E7122}" type="pres">
      <dgm:prSet presAssocID="{A391BF19-2FCF-42C1-857B-30F559DE1B34}" presName="conn" presStyleLbl="parChTrans1D2" presStyleIdx="0" presStyleCnt="1"/>
      <dgm:spPr/>
    </dgm:pt>
    <dgm:pt modelId="{C8492BE7-EEC0-443E-A405-A88A37728CF3}" type="pres">
      <dgm:prSet presAssocID="{A391BF19-2FCF-42C1-857B-30F559DE1B34}" presName="extraNode" presStyleLbl="node1" presStyleIdx="0" presStyleCnt="7"/>
      <dgm:spPr/>
    </dgm:pt>
    <dgm:pt modelId="{08B8B7CA-03AC-4442-A109-5A9DBDA857D1}" type="pres">
      <dgm:prSet presAssocID="{A391BF19-2FCF-42C1-857B-30F559DE1B34}" presName="dstNode" presStyleLbl="node1" presStyleIdx="0" presStyleCnt="7"/>
      <dgm:spPr/>
    </dgm:pt>
    <dgm:pt modelId="{BC978584-F189-45C3-A51D-1D84888E7908}" type="pres">
      <dgm:prSet presAssocID="{5FE5D853-65CE-4055-AD68-D992AF51D6C2}" presName="text_1" presStyleLbl="node1" presStyleIdx="0" presStyleCnt="7">
        <dgm:presLayoutVars>
          <dgm:bulletEnabled val="1"/>
        </dgm:presLayoutVars>
      </dgm:prSet>
      <dgm:spPr/>
    </dgm:pt>
    <dgm:pt modelId="{D6DF9C3C-7CA6-4A74-971F-45938E44D76E}" type="pres">
      <dgm:prSet presAssocID="{5FE5D853-65CE-4055-AD68-D992AF51D6C2}" presName="accent_1" presStyleCnt="0"/>
      <dgm:spPr/>
    </dgm:pt>
    <dgm:pt modelId="{6230FFA4-A0CC-4603-9439-46D13515592F}" type="pres">
      <dgm:prSet presAssocID="{5FE5D853-65CE-4055-AD68-D992AF51D6C2}" presName="accentRepeatNode" presStyleLbl="solidFgAcc1" presStyleIdx="0" presStyleCnt="7"/>
      <dgm:spPr/>
    </dgm:pt>
    <dgm:pt modelId="{85D1FDF3-4980-4479-9686-C77ECC9D6C73}" type="pres">
      <dgm:prSet presAssocID="{16D00D14-53A2-4DEE-9E35-8DF695E72031}" presName="text_2" presStyleLbl="node1" presStyleIdx="1" presStyleCnt="7">
        <dgm:presLayoutVars>
          <dgm:bulletEnabled val="1"/>
        </dgm:presLayoutVars>
      </dgm:prSet>
      <dgm:spPr/>
    </dgm:pt>
    <dgm:pt modelId="{CF9930EB-DAAC-4105-A00A-AA63BD533C99}" type="pres">
      <dgm:prSet presAssocID="{16D00D14-53A2-4DEE-9E35-8DF695E72031}" presName="accent_2" presStyleCnt="0"/>
      <dgm:spPr/>
    </dgm:pt>
    <dgm:pt modelId="{19CB2109-EED2-4298-88B6-B9385A42A73C}" type="pres">
      <dgm:prSet presAssocID="{16D00D14-53A2-4DEE-9E35-8DF695E72031}" presName="accentRepeatNode" presStyleLbl="solidFgAcc1" presStyleIdx="1" presStyleCnt="7"/>
      <dgm:spPr/>
    </dgm:pt>
    <dgm:pt modelId="{E5C65D2D-D1AD-45B2-A55C-481655ECD7BE}" type="pres">
      <dgm:prSet presAssocID="{4EC092F2-95D2-4950-B460-128BDED9E309}" presName="text_3" presStyleLbl="node1" presStyleIdx="2" presStyleCnt="7">
        <dgm:presLayoutVars>
          <dgm:bulletEnabled val="1"/>
        </dgm:presLayoutVars>
      </dgm:prSet>
      <dgm:spPr/>
    </dgm:pt>
    <dgm:pt modelId="{420454AF-89D9-41A0-8D7B-808D80D8B506}" type="pres">
      <dgm:prSet presAssocID="{4EC092F2-95D2-4950-B460-128BDED9E309}" presName="accent_3" presStyleCnt="0"/>
      <dgm:spPr/>
    </dgm:pt>
    <dgm:pt modelId="{8E41255E-E0D1-4E9D-A1AB-BDD94583E088}" type="pres">
      <dgm:prSet presAssocID="{4EC092F2-95D2-4950-B460-128BDED9E309}" presName="accentRepeatNode" presStyleLbl="solidFgAcc1" presStyleIdx="2" presStyleCnt="7"/>
      <dgm:spPr/>
    </dgm:pt>
    <dgm:pt modelId="{DFCC38CE-636B-43C5-B10E-E02960803D46}" type="pres">
      <dgm:prSet presAssocID="{2789D434-DCFB-4BD6-831B-A12DD843D690}" presName="text_4" presStyleLbl="node1" presStyleIdx="3" presStyleCnt="7">
        <dgm:presLayoutVars>
          <dgm:bulletEnabled val="1"/>
        </dgm:presLayoutVars>
      </dgm:prSet>
      <dgm:spPr/>
    </dgm:pt>
    <dgm:pt modelId="{393E0514-54FB-4CD4-BF55-3484518609B3}" type="pres">
      <dgm:prSet presAssocID="{2789D434-DCFB-4BD6-831B-A12DD843D690}" presName="accent_4" presStyleCnt="0"/>
      <dgm:spPr/>
    </dgm:pt>
    <dgm:pt modelId="{91CC47BE-62E5-46FF-9587-04B66ED8CA43}" type="pres">
      <dgm:prSet presAssocID="{2789D434-DCFB-4BD6-831B-A12DD843D690}" presName="accentRepeatNode" presStyleLbl="solidFgAcc1" presStyleIdx="3" presStyleCnt="7"/>
      <dgm:spPr/>
    </dgm:pt>
    <dgm:pt modelId="{A41C9957-AE63-4009-8377-668B6C15F657}" type="pres">
      <dgm:prSet presAssocID="{0EA382EB-F10B-456C-9523-5B0C35C9703C}" presName="text_5" presStyleLbl="node1" presStyleIdx="4" presStyleCnt="7">
        <dgm:presLayoutVars>
          <dgm:bulletEnabled val="1"/>
        </dgm:presLayoutVars>
      </dgm:prSet>
      <dgm:spPr/>
    </dgm:pt>
    <dgm:pt modelId="{85C236E4-499D-4F64-B19B-66018DFDCF08}" type="pres">
      <dgm:prSet presAssocID="{0EA382EB-F10B-456C-9523-5B0C35C9703C}" presName="accent_5" presStyleCnt="0"/>
      <dgm:spPr/>
    </dgm:pt>
    <dgm:pt modelId="{D7E996C9-CF32-4114-8582-7ED674465DD7}" type="pres">
      <dgm:prSet presAssocID="{0EA382EB-F10B-456C-9523-5B0C35C9703C}" presName="accentRepeatNode" presStyleLbl="solidFgAcc1" presStyleIdx="4" presStyleCnt="7"/>
      <dgm:spPr/>
    </dgm:pt>
    <dgm:pt modelId="{36D9A60F-4F0E-4939-B3CF-988BEFA28D7A}" type="pres">
      <dgm:prSet presAssocID="{3C35283B-B31D-4F39-90BE-BF7029BC3113}" presName="text_6" presStyleLbl="node1" presStyleIdx="5" presStyleCnt="7">
        <dgm:presLayoutVars>
          <dgm:bulletEnabled val="1"/>
        </dgm:presLayoutVars>
      </dgm:prSet>
      <dgm:spPr/>
    </dgm:pt>
    <dgm:pt modelId="{B2106745-198A-48C7-A69A-60736BB852D0}" type="pres">
      <dgm:prSet presAssocID="{3C35283B-B31D-4F39-90BE-BF7029BC3113}" presName="accent_6" presStyleCnt="0"/>
      <dgm:spPr/>
    </dgm:pt>
    <dgm:pt modelId="{28E6F086-A599-46EF-BB85-A2AF47C971A5}" type="pres">
      <dgm:prSet presAssocID="{3C35283B-B31D-4F39-90BE-BF7029BC3113}" presName="accentRepeatNode" presStyleLbl="solidFgAcc1" presStyleIdx="5" presStyleCnt="7"/>
      <dgm:spPr/>
    </dgm:pt>
    <dgm:pt modelId="{79044002-4CBD-4F86-8E1F-6A23C46EC683}" type="pres">
      <dgm:prSet presAssocID="{EF7E5A9B-95C8-459E-BE61-35D42E0EECDE}" presName="text_7" presStyleLbl="node1" presStyleIdx="6" presStyleCnt="7">
        <dgm:presLayoutVars>
          <dgm:bulletEnabled val="1"/>
        </dgm:presLayoutVars>
      </dgm:prSet>
      <dgm:spPr/>
    </dgm:pt>
    <dgm:pt modelId="{A05B6E01-B594-4DD5-A96F-A37DFC436234}" type="pres">
      <dgm:prSet presAssocID="{EF7E5A9B-95C8-459E-BE61-35D42E0EECDE}" presName="accent_7" presStyleCnt="0"/>
      <dgm:spPr/>
    </dgm:pt>
    <dgm:pt modelId="{F5D0DD37-748A-4BA4-9C42-0382CC1F9E8C}" type="pres">
      <dgm:prSet presAssocID="{EF7E5A9B-95C8-459E-BE61-35D42E0EECDE}" presName="accentRepeatNode" presStyleLbl="solidFgAcc1" presStyleIdx="6" presStyleCnt="7"/>
      <dgm:spPr/>
    </dgm:pt>
  </dgm:ptLst>
  <dgm:cxnLst>
    <dgm:cxn modelId="{4F52470B-E0AA-4CDB-9A71-95DFFCCF411E}" srcId="{A391BF19-2FCF-42C1-857B-30F559DE1B34}" destId="{4EC092F2-95D2-4950-B460-128BDED9E309}" srcOrd="2" destOrd="0" parTransId="{26388305-171D-4BBB-9992-CF78445D6023}" sibTransId="{B616DDDC-8E2E-4BF7-BC1C-BB6E054B5090}"/>
    <dgm:cxn modelId="{85F2A90C-D8CF-4EFB-96C6-1B089F746972}" type="presOf" srcId="{A391BF19-2FCF-42C1-857B-30F559DE1B34}" destId="{633E0B02-4FC0-4175-BD22-0C3C21A3DE0C}" srcOrd="0" destOrd="0" presId="urn:microsoft.com/office/officeart/2008/layout/VerticalCurvedList"/>
    <dgm:cxn modelId="{89C2F52B-4C9F-4359-B8E3-27E11B0DE51A}" type="presOf" srcId="{4EC092F2-95D2-4950-B460-128BDED9E309}" destId="{E5C65D2D-D1AD-45B2-A55C-481655ECD7BE}" srcOrd="0" destOrd="0" presId="urn:microsoft.com/office/officeart/2008/layout/VerticalCurvedList"/>
    <dgm:cxn modelId="{2159C93C-9F7E-4368-95BF-569D770088D9}" type="presOf" srcId="{5FE5D853-65CE-4055-AD68-D992AF51D6C2}" destId="{BC978584-F189-45C3-A51D-1D84888E7908}" srcOrd="0" destOrd="0" presId="urn:microsoft.com/office/officeart/2008/layout/VerticalCurvedList"/>
    <dgm:cxn modelId="{0B961C60-3E89-4968-80C1-119D990A19C5}" type="presOf" srcId="{16D00D14-53A2-4DEE-9E35-8DF695E72031}" destId="{85D1FDF3-4980-4479-9686-C77ECC9D6C73}" srcOrd="0" destOrd="0" presId="urn:microsoft.com/office/officeart/2008/layout/VerticalCurvedList"/>
    <dgm:cxn modelId="{C24D8E66-E71C-44CA-B18D-816ADDD9046E}" type="presOf" srcId="{843C1EC3-2D72-4328-873B-E6469A40A7BB}" destId="{53C88B00-9C21-478C-891B-C4B0720E7122}" srcOrd="0" destOrd="0" presId="urn:microsoft.com/office/officeart/2008/layout/VerticalCurvedList"/>
    <dgm:cxn modelId="{C8B39A70-8428-4AE7-8DBC-9804CF4A5C85}" type="presOf" srcId="{2789D434-DCFB-4BD6-831B-A12DD843D690}" destId="{DFCC38CE-636B-43C5-B10E-E02960803D46}" srcOrd="0" destOrd="0" presId="urn:microsoft.com/office/officeart/2008/layout/VerticalCurvedList"/>
    <dgm:cxn modelId="{77F14395-71F7-4829-B03B-6CD83BCDE353}" type="presOf" srcId="{EF7E5A9B-95C8-459E-BE61-35D42E0EECDE}" destId="{79044002-4CBD-4F86-8E1F-6A23C46EC683}" srcOrd="0" destOrd="0" presId="urn:microsoft.com/office/officeart/2008/layout/VerticalCurvedList"/>
    <dgm:cxn modelId="{7B592EA6-BC4C-481A-AE52-7329D6778A61}" srcId="{A391BF19-2FCF-42C1-857B-30F559DE1B34}" destId="{2789D434-DCFB-4BD6-831B-A12DD843D690}" srcOrd="3" destOrd="0" parTransId="{466B6505-BA5F-4136-8FBF-CDD55284D8C0}" sibTransId="{AB2109E8-A758-4174-84F8-7A66E1F200DA}"/>
    <dgm:cxn modelId="{ECF569B3-1A0F-4EDC-962C-8099D2E6F794}" srcId="{A391BF19-2FCF-42C1-857B-30F559DE1B34}" destId="{5FE5D853-65CE-4055-AD68-D992AF51D6C2}" srcOrd="0" destOrd="0" parTransId="{1C0CC3D5-B981-4B76-85F3-837825F93B4F}" sibTransId="{843C1EC3-2D72-4328-873B-E6469A40A7BB}"/>
    <dgm:cxn modelId="{DE6BBEB4-121C-475E-94FA-8519C9F9FF54}" srcId="{A391BF19-2FCF-42C1-857B-30F559DE1B34}" destId="{16D00D14-53A2-4DEE-9E35-8DF695E72031}" srcOrd="1" destOrd="0" parTransId="{1BD4BE28-CF26-44F9-9304-23AA882870EA}" sibTransId="{60F5CC89-F4E7-4517-AAD9-58DDAEAB89C3}"/>
    <dgm:cxn modelId="{99BD86CB-008B-4C62-8CB0-B26682AE6A5C}" type="presOf" srcId="{3C35283B-B31D-4F39-90BE-BF7029BC3113}" destId="{36D9A60F-4F0E-4939-B3CF-988BEFA28D7A}" srcOrd="0" destOrd="0" presId="urn:microsoft.com/office/officeart/2008/layout/VerticalCurvedList"/>
    <dgm:cxn modelId="{F17390CD-3A27-4D92-8AF9-62EC75CA4B16}" type="presOf" srcId="{0EA382EB-F10B-456C-9523-5B0C35C9703C}" destId="{A41C9957-AE63-4009-8377-668B6C15F657}" srcOrd="0" destOrd="0" presId="urn:microsoft.com/office/officeart/2008/layout/VerticalCurvedList"/>
    <dgm:cxn modelId="{BAB37DDC-5F8A-4816-8FAE-F45DBF31F567}" srcId="{A391BF19-2FCF-42C1-857B-30F559DE1B34}" destId="{0EA382EB-F10B-456C-9523-5B0C35C9703C}" srcOrd="4" destOrd="0" parTransId="{322D6A61-CEF9-4CC0-92CA-C86C0209E217}" sibTransId="{155E62F2-A36B-417D-99DF-0AE7E4C3792F}"/>
    <dgm:cxn modelId="{C1A593E5-70B5-4C01-AC64-5E963C80349D}" srcId="{A391BF19-2FCF-42C1-857B-30F559DE1B34}" destId="{3C35283B-B31D-4F39-90BE-BF7029BC3113}" srcOrd="5" destOrd="0" parTransId="{F80B4624-BF4A-46F1-A72B-F71BB542EEDA}" sibTransId="{2A73387B-D90B-4FAF-A581-0CE9879776D6}"/>
    <dgm:cxn modelId="{D45A8CE8-BCEC-4C4E-8217-4415635B2492}" srcId="{A391BF19-2FCF-42C1-857B-30F559DE1B34}" destId="{EF7E5A9B-95C8-459E-BE61-35D42E0EECDE}" srcOrd="6" destOrd="0" parTransId="{D01EBD4F-F40B-4020-A72F-BF54D1A28DD3}" sibTransId="{F18BF007-87D8-4433-8CDE-0A5554C14FB8}"/>
    <dgm:cxn modelId="{ECD46676-BE57-4520-8C95-AE62238C495C}" type="presParOf" srcId="{633E0B02-4FC0-4175-BD22-0C3C21A3DE0C}" destId="{88A1914F-E25E-41D2-B4B4-440D65583B12}" srcOrd="0" destOrd="0" presId="urn:microsoft.com/office/officeart/2008/layout/VerticalCurvedList"/>
    <dgm:cxn modelId="{5F3E4FBA-7A6A-481D-BB78-BD844B83CED3}" type="presParOf" srcId="{88A1914F-E25E-41D2-B4B4-440D65583B12}" destId="{9B976CB6-5EE0-4B7A-B012-E0263AA971ED}" srcOrd="0" destOrd="0" presId="urn:microsoft.com/office/officeart/2008/layout/VerticalCurvedList"/>
    <dgm:cxn modelId="{43C6581D-C47F-4CCA-A252-4B6551C80CEA}" type="presParOf" srcId="{9B976CB6-5EE0-4B7A-B012-E0263AA971ED}" destId="{0EBC9FD1-C938-4C1D-86F2-7CC6482FECC1}" srcOrd="0" destOrd="0" presId="urn:microsoft.com/office/officeart/2008/layout/VerticalCurvedList"/>
    <dgm:cxn modelId="{7AF7845D-39E5-429D-A896-CFD9D3CEEB3A}" type="presParOf" srcId="{9B976CB6-5EE0-4B7A-B012-E0263AA971ED}" destId="{53C88B00-9C21-478C-891B-C4B0720E7122}" srcOrd="1" destOrd="0" presId="urn:microsoft.com/office/officeart/2008/layout/VerticalCurvedList"/>
    <dgm:cxn modelId="{12B15AD7-0905-4CA1-A30A-26D7EB828445}" type="presParOf" srcId="{9B976CB6-5EE0-4B7A-B012-E0263AA971ED}" destId="{C8492BE7-EEC0-443E-A405-A88A37728CF3}" srcOrd="2" destOrd="0" presId="urn:microsoft.com/office/officeart/2008/layout/VerticalCurvedList"/>
    <dgm:cxn modelId="{1AB00CAE-81A6-4223-B222-BC314A26AF76}" type="presParOf" srcId="{9B976CB6-5EE0-4B7A-B012-E0263AA971ED}" destId="{08B8B7CA-03AC-4442-A109-5A9DBDA857D1}" srcOrd="3" destOrd="0" presId="urn:microsoft.com/office/officeart/2008/layout/VerticalCurvedList"/>
    <dgm:cxn modelId="{CFC1827B-621B-4DDE-9DE3-207384663B39}" type="presParOf" srcId="{88A1914F-E25E-41D2-B4B4-440D65583B12}" destId="{BC978584-F189-45C3-A51D-1D84888E7908}" srcOrd="1" destOrd="0" presId="urn:microsoft.com/office/officeart/2008/layout/VerticalCurvedList"/>
    <dgm:cxn modelId="{6AFC28B8-12A6-4CC1-B0D6-989D9EE4D64E}" type="presParOf" srcId="{88A1914F-E25E-41D2-B4B4-440D65583B12}" destId="{D6DF9C3C-7CA6-4A74-971F-45938E44D76E}" srcOrd="2" destOrd="0" presId="urn:microsoft.com/office/officeart/2008/layout/VerticalCurvedList"/>
    <dgm:cxn modelId="{77F90EFA-AB00-4539-83DC-881FECE4FFE0}" type="presParOf" srcId="{D6DF9C3C-7CA6-4A74-971F-45938E44D76E}" destId="{6230FFA4-A0CC-4603-9439-46D13515592F}" srcOrd="0" destOrd="0" presId="urn:microsoft.com/office/officeart/2008/layout/VerticalCurvedList"/>
    <dgm:cxn modelId="{988C9637-23E4-4003-9488-D087F2BF2B76}" type="presParOf" srcId="{88A1914F-E25E-41D2-B4B4-440D65583B12}" destId="{85D1FDF3-4980-4479-9686-C77ECC9D6C73}" srcOrd="3" destOrd="0" presId="urn:microsoft.com/office/officeart/2008/layout/VerticalCurvedList"/>
    <dgm:cxn modelId="{E825F199-BD1D-498E-8469-FE188CA0E6AC}" type="presParOf" srcId="{88A1914F-E25E-41D2-B4B4-440D65583B12}" destId="{CF9930EB-DAAC-4105-A00A-AA63BD533C99}" srcOrd="4" destOrd="0" presId="urn:microsoft.com/office/officeart/2008/layout/VerticalCurvedList"/>
    <dgm:cxn modelId="{3FFB7CCF-65FB-4366-8C54-CF0AE820E31A}" type="presParOf" srcId="{CF9930EB-DAAC-4105-A00A-AA63BD533C99}" destId="{19CB2109-EED2-4298-88B6-B9385A42A73C}" srcOrd="0" destOrd="0" presId="urn:microsoft.com/office/officeart/2008/layout/VerticalCurvedList"/>
    <dgm:cxn modelId="{0366DDB4-A16A-45FA-9CFF-A0D611819232}" type="presParOf" srcId="{88A1914F-E25E-41D2-B4B4-440D65583B12}" destId="{E5C65D2D-D1AD-45B2-A55C-481655ECD7BE}" srcOrd="5" destOrd="0" presId="urn:microsoft.com/office/officeart/2008/layout/VerticalCurvedList"/>
    <dgm:cxn modelId="{F6B0F11B-7D91-4A18-89F8-8D95EE5E8A31}" type="presParOf" srcId="{88A1914F-E25E-41D2-B4B4-440D65583B12}" destId="{420454AF-89D9-41A0-8D7B-808D80D8B506}" srcOrd="6" destOrd="0" presId="urn:microsoft.com/office/officeart/2008/layout/VerticalCurvedList"/>
    <dgm:cxn modelId="{BF98D9B0-D60C-465C-B264-279DD303DF38}" type="presParOf" srcId="{420454AF-89D9-41A0-8D7B-808D80D8B506}" destId="{8E41255E-E0D1-4E9D-A1AB-BDD94583E088}" srcOrd="0" destOrd="0" presId="urn:microsoft.com/office/officeart/2008/layout/VerticalCurvedList"/>
    <dgm:cxn modelId="{8A451B15-44B1-482E-B485-540387EF9E26}" type="presParOf" srcId="{88A1914F-E25E-41D2-B4B4-440D65583B12}" destId="{DFCC38CE-636B-43C5-B10E-E02960803D46}" srcOrd="7" destOrd="0" presId="urn:microsoft.com/office/officeart/2008/layout/VerticalCurvedList"/>
    <dgm:cxn modelId="{8BDD0D3B-2740-4EB3-8D23-6CD23B5C04F5}" type="presParOf" srcId="{88A1914F-E25E-41D2-B4B4-440D65583B12}" destId="{393E0514-54FB-4CD4-BF55-3484518609B3}" srcOrd="8" destOrd="0" presId="urn:microsoft.com/office/officeart/2008/layout/VerticalCurvedList"/>
    <dgm:cxn modelId="{1BBD5982-649B-4AED-A1DF-3AF32E4FFE79}" type="presParOf" srcId="{393E0514-54FB-4CD4-BF55-3484518609B3}" destId="{91CC47BE-62E5-46FF-9587-04B66ED8CA43}" srcOrd="0" destOrd="0" presId="urn:microsoft.com/office/officeart/2008/layout/VerticalCurvedList"/>
    <dgm:cxn modelId="{66CCFDBB-2E0E-44A8-AC75-62A5513FF4E8}" type="presParOf" srcId="{88A1914F-E25E-41D2-B4B4-440D65583B12}" destId="{A41C9957-AE63-4009-8377-668B6C15F657}" srcOrd="9" destOrd="0" presId="urn:microsoft.com/office/officeart/2008/layout/VerticalCurvedList"/>
    <dgm:cxn modelId="{CBD6C8E6-3D74-477E-895C-F92D5B0BBD07}" type="presParOf" srcId="{88A1914F-E25E-41D2-B4B4-440D65583B12}" destId="{85C236E4-499D-4F64-B19B-66018DFDCF08}" srcOrd="10" destOrd="0" presId="urn:microsoft.com/office/officeart/2008/layout/VerticalCurvedList"/>
    <dgm:cxn modelId="{94BA0605-342D-4983-8871-A560B9BA5101}" type="presParOf" srcId="{85C236E4-499D-4F64-B19B-66018DFDCF08}" destId="{D7E996C9-CF32-4114-8582-7ED674465DD7}" srcOrd="0" destOrd="0" presId="urn:microsoft.com/office/officeart/2008/layout/VerticalCurvedList"/>
    <dgm:cxn modelId="{FFCF4390-A109-473F-BC03-1801F7B495DA}" type="presParOf" srcId="{88A1914F-E25E-41D2-B4B4-440D65583B12}" destId="{36D9A60F-4F0E-4939-B3CF-988BEFA28D7A}" srcOrd="11" destOrd="0" presId="urn:microsoft.com/office/officeart/2008/layout/VerticalCurvedList"/>
    <dgm:cxn modelId="{9FECFE73-54F3-4B08-BCBE-0BFAB23F246B}" type="presParOf" srcId="{88A1914F-E25E-41D2-B4B4-440D65583B12}" destId="{B2106745-198A-48C7-A69A-60736BB852D0}" srcOrd="12" destOrd="0" presId="urn:microsoft.com/office/officeart/2008/layout/VerticalCurvedList"/>
    <dgm:cxn modelId="{417A7C40-05DD-4482-8755-98835F4F1477}" type="presParOf" srcId="{B2106745-198A-48C7-A69A-60736BB852D0}" destId="{28E6F086-A599-46EF-BB85-A2AF47C971A5}" srcOrd="0" destOrd="0" presId="urn:microsoft.com/office/officeart/2008/layout/VerticalCurvedList"/>
    <dgm:cxn modelId="{9D48000A-F462-4547-BC01-B6A6A912699E}" type="presParOf" srcId="{88A1914F-E25E-41D2-B4B4-440D65583B12}" destId="{79044002-4CBD-4F86-8E1F-6A23C46EC683}" srcOrd="13" destOrd="0" presId="urn:microsoft.com/office/officeart/2008/layout/VerticalCurvedList"/>
    <dgm:cxn modelId="{966D02BB-5640-4D07-BC19-7AD47BBD47A3}" type="presParOf" srcId="{88A1914F-E25E-41D2-B4B4-440D65583B12}" destId="{A05B6E01-B594-4DD5-A96F-A37DFC436234}" srcOrd="14" destOrd="0" presId="urn:microsoft.com/office/officeart/2008/layout/VerticalCurvedList"/>
    <dgm:cxn modelId="{B9EA440C-4E49-499B-9688-BBB38E50207C}" type="presParOf" srcId="{A05B6E01-B594-4DD5-A96F-A37DFC436234}" destId="{F5D0DD37-748A-4BA4-9C42-0382CC1F9E8C}"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1F337-E427-4467-8928-DD286B4458D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ES"/>
        </a:p>
      </dgm:t>
    </dgm:pt>
    <dgm:pt modelId="{0801819D-3F85-4B5A-BF51-4DCE81BEC9E2}">
      <dgm:prSet phldrT="[Texto]" custT="1"/>
      <dgm:spPr/>
      <dgm:t>
        <a:bodyPr/>
        <a:lstStyle/>
        <a:p>
          <a:endParaRPr lang="es-ES" sz="1200" b="1" dirty="0">
            <a:solidFill>
              <a:schemeClr val="bg1"/>
            </a:solidFill>
          </a:endParaRPr>
        </a:p>
      </dgm:t>
    </dgm:pt>
    <dgm:pt modelId="{0664E643-EB31-4253-B3BC-3D8E104803CA}" type="parTrans" cxnId="{C01FA8F8-BDDE-4A93-9B5D-1A1D29215458}">
      <dgm:prSet/>
      <dgm:spPr/>
      <dgm:t>
        <a:bodyPr/>
        <a:lstStyle/>
        <a:p>
          <a:endParaRPr lang="es-ES" sz="1200" b="1"/>
        </a:p>
      </dgm:t>
    </dgm:pt>
    <dgm:pt modelId="{CFECE460-0A15-4542-941A-3C1C697D09A7}" type="sibTrans" cxnId="{C01FA8F8-BDDE-4A93-9B5D-1A1D29215458}">
      <dgm:prSet/>
      <dgm:spPr/>
      <dgm:t>
        <a:bodyPr/>
        <a:lstStyle/>
        <a:p>
          <a:endParaRPr lang="es-ES" sz="1200" b="1"/>
        </a:p>
      </dgm:t>
    </dgm:pt>
    <dgm:pt modelId="{A7908448-656D-4018-B240-01F158E89FD1}">
      <dgm:prSet phldrT="[Texto]" custT="1"/>
      <dgm:spPr/>
      <dgm:t>
        <a:bodyPr/>
        <a:lstStyle/>
        <a:p>
          <a:r>
            <a:rPr lang="es-ES" sz="1200" b="1" dirty="0"/>
            <a:t>Podemos construir SPA pero no es un requerimiento.</a:t>
          </a:r>
        </a:p>
      </dgm:t>
    </dgm:pt>
    <dgm:pt modelId="{14C2667B-1600-4BAA-AEFB-BCA8BE89E5ED}" type="parTrans" cxnId="{039D86B1-9620-4C46-B885-D840064DE6B3}">
      <dgm:prSet/>
      <dgm:spPr/>
      <dgm:t>
        <a:bodyPr/>
        <a:lstStyle/>
        <a:p>
          <a:endParaRPr lang="es-ES" sz="1200" b="1"/>
        </a:p>
      </dgm:t>
    </dgm:pt>
    <dgm:pt modelId="{1F157EFC-BB09-4CF4-9828-3DC4B9BED3B4}" type="sibTrans" cxnId="{039D86B1-9620-4C46-B885-D840064DE6B3}">
      <dgm:prSet/>
      <dgm:spPr/>
      <dgm:t>
        <a:bodyPr/>
        <a:lstStyle/>
        <a:p>
          <a:endParaRPr lang="es-ES" sz="1200" b="1"/>
        </a:p>
      </dgm:t>
    </dgm:pt>
    <dgm:pt modelId="{391B9066-E1C6-4CD4-85B1-19294BACFA5F}">
      <dgm:prSet phldrT="[Texto]" custT="1"/>
      <dgm:spPr/>
      <dgm:t>
        <a:bodyPr/>
        <a:lstStyle/>
        <a:p>
          <a:endParaRPr lang="es-ES" sz="1200" b="1" dirty="0">
            <a:solidFill>
              <a:schemeClr val="bg1"/>
            </a:solidFill>
          </a:endParaRPr>
        </a:p>
      </dgm:t>
    </dgm:pt>
    <dgm:pt modelId="{ACFF9968-D220-49EB-817C-B6C2FDAD2735}" type="parTrans" cxnId="{22660724-68C9-4A6A-9492-98C6F776C2D6}">
      <dgm:prSet/>
      <dgm:spPr/>
      <dgm:t>
        <a:bodyPr/>
        <a:lstStyle/>
        <a:p>
          <a:endParaRPr lang="es-ES" sz="1200" b="1"/>
        </a:p>
      </dgm:t>
    </dgm:pt>
    <dgm:pt modelId="{F62FC600-941A-4BE3-AE3F-E6849C3D66F4}" type="sibTrans" cxnId="{22660724-68C9-4A6A-9492-98C6F776C2D6}">
      <dgm:prSet/>
      <dgm:spPr/>
      <dgm:t>
        <a:bodyPr/>
        <a:lstStyle/>
        <a:p>
          <a:endParaRPr lang="es-ES" sz="1200" b="1"/>
        </a:p>
      </dgm:t>
    </dgm:pt>
    <dgm:pt modelId="{B788235A-97E1-4CF9-A371-D19297E8F5E8}">
      <dgm:prSet phldrT="[Texto]" custT="1"/>
      <dgm:spPr/>
      <dgm:t>
        <a:bodyPr/>
        <a:lstStyle/>
        <a:p>
          <a:r>
            <a:rPr lang="es-ES" sz="1200" b="1" dirty="0" err="1"/>
            <a:t>React</a:t>
          </a:r>
          <a:r>
            <a:rPr lang="es-ES" sz="1200" b="1" dirty="0"/>
            <a:t> puede ser utilizado para mejorar pequeñas partes de sitios web existentes.</a:t>
          </a:r>
        </a:p>
      </dgm:t>
    </dgm:pt>
    <dgm:pt modelId="{C587C47F-E86F-47DD-AFE6-AF830F6CA7DB}" type="parTrans" cxnId="{379F51F8-9387-4823-ADA0-B6887E0D8508}">
      <dgm:prSet/>
      <dgm:spPr/>
      <dgm:t>
        <a:bodyPr/>
        <a:lstStyle/>
        <a:p>
          <a:endParaRPr lang="es-ES" sz="1200" b="1"/>
        </a:p>
      </dgm:t>
    </dgm:pt>
    <dgm:pt modelId="{B75B0833-12BD-434A-8380-27A086421A7E}" type="sibTrans" cxnId="{379F51F8-9387-4823-ADA0-B6887E0D8508}">
      <dgm:prSet/>
      <dgm:spPr/>
      <dgm:t>
        <a:bodyPr/>
        <a:lstStyle/>
        <a:p>
          <a:endParaRPr lang="es-ES" sz="1200" b="1"/>
        </a:p>
      </dgm:t>
    </dgm:pt>
    <dgm:pt modelId="{00038060-1E18-4129-842C-58DB5A63AA79}">
      <dgm:prSet phldrT="[Texto]" custT="1"/>
      <dgm:spPr/>
      <dgm:t>
        <a:bodyPr/>
        <a:lstStyle/>
        <a:p>
          <a:endParaRPr lang="es-ES" sz="1200" b="1" dirty="0">
            <a:solidFill>
              <a:schemeClr val="bg1"/>
            </a:solidFill>
          </a:endParaRPr>
        </a:p>
      </dgm:t>
    </dgm:pt>
    <dgm:pt modelId="{E332F1BE-B689-47F0-B99E-54322AD98EC8}" type="parTrans" cxnId="{DC3D5002-EB04-443F-AF83-A05F959FE1A0}">
      <dgm:prSet/>
      <dgm:spPr/>
      <dgm:t>
        <a:bodyPr/>
        <a:lstStyle/>
        <a:p>
          <a:endParaRPr lang="es-ES" sz="1200" b="1"/>
        </a:p>
      </dgm:t>
    </dgm:pt>
    <dgm:pt modelId="{2B6F3B10-38A5-4EE8-9C61-9B4C6284322C}" type="sibTrans" cxnId="{DC3D5002-EB04-443F-AF83-A05F959FE1A0}">
      <dgm:prSet/>
      <dgm:spPr/>
      <dgm:t>
        <a:bodyPr/>
        <a:lstStyle/>
        <a:p>
          <a:endParaRPr lang="es-ES" sz="1200" b="1"/>
        </a:p>
      </dgm:t>
    </dgm:pt>
    <dgm:pt modelId="{7B50E054-95DF-4526-83A9-5B003E601F0B}">
      <dgm:prSet phldrT="[Texto]" custT="1"/>
      <dgm:spPr/>
      <dgm:t>
        <a:bodyPr/>
        <a:lstStyle/>
        <a:p>
          <a:r>
            <a:rPr lang="es-ES" sz="1200" b="1" dirty="0" err="1"/>
            <a:t>React</a:t>
          </a:r>
          <a:r>
            <a:rPr lang="es-ES" sz="1200" b="1" dirty="0"/>
            <a:t> puede coexistir con páginas renderizadas de lado de servidor o cualquier otra biblioteca del lado del cliente.</a:t>
          </a:r>
        </a:p>
      </dgm:t>
    </dgm:pt>
    <dgm:pt modelId="{550C22A8-7D2A-40A4-8205-8B51286683CA}" type="parTrans" cxnId="{6006D51A-3184-4C97-BC5C-6B81D1EBAE2B}">
      <dgm:prSet/>
      <dgm:spPr/>
      <dgm:t>
        <a:bodyPr/>
        <a:lstStyle/>
        <a:p>
          <a:endParaRPr lang="es-ES" sz="1200" b="1"/>
        </a:p>
      </dgm:t>
    </dgm:pt>
    <dgm:pt modelId="{8DCC5DE7-242B-4922-8028-7C83BD4E6C67}" type="sibTrans" cxnId="{6006D51A-3184-4C97-BC5C-6B81D1EBAE2B}">
      <dgm:prSet/>
      <dgm:spPr/>
      <dgm:t>
        <a:bodyPr/>
        <a:lstStyle/>
        <a:p>
          <a:endParaRPr lang="es-ES" sz="1200" b="1"/>
        </a:p>
      </dgm:t>
    </dgm:pt>
    <dgm:pt modelId="{5650C8DB-BB9D-4E8E-92B2-9229819E5648}" type="pres">
      <dgm:prSet presAssocID="{1641F337-E427-4467-8928-DD286B4458DD}" presName="linearFlow" presStyleCnt="0">
        <dgm:presLayoutVars>
          <dgm:dir/>
          <dgm:animLvl val="lvl"/>
          <dgm:resizeHandles val="exact"/>
        </dgm:presLayoutVars>
      </dgm:prSet>
      <dgm:spPr/>
    </dgm:pt>
    <dgm:pt modelId="{07D4D7BA-B905-4BC8-9A3F-A4EDE071BADB}" type="pres">
      <dgm:prSet presAssocID="{0801819D-3F85-4B5A-BF51-4DCE81BEC9E2}" presName="composite" presStyleCnt="0"/>
      <dgm:spPr/>
    </dgm:pt>
    <dgm:pt modelId="{B37F7CB4-B818-43A5-84C7-B80FFF6F5296}" type="pres">
      <dgm:prSet presAssocID="{0801819D-3F85-4B5A-BF51-4DCE81BEC9E2}" presName="parentText" presStyleLbl="alignNode1" presStyleIdx="0" presStyleCnt="3">
        <dgm:presLayoutVars>
          <dgm:chMax val="1"/>
          <dgm:bulletEnabled val="1"/>
        </dgm:presLayoutVars>
      </dgm:prSet>
      <dgm:spPr/>
    </dgm:pt>
    <dgm:pt modelId="{90697029-1168-4CCB-8F45-41E575FCD874}" type="pres">
      <dgm:prSet presAssocID="{0801819D-3F85-4B5A-BF51-4DCE81BEC9E2}" presName="descendantText" presStyleLbl="alignAcc1" presStyleIdx="0" presStyleCnt="3">
        <dgm:presLayoutVars>
          <dgm:bulletEnabled val="1"/>
        </dgm:presLayoutVars>
      </dgm:prSet>
      <dgm:spPr/>
    </dgm:pt>
    <dgm:pt modelId="{114AB4E3-C3BF-44AC-A968-D50EF928C27E}" type="pres">
      <dgm:prSet presAssocID="{CFECE460-0A15-4542-941A-3C1C697D09A7}" presName="sp" presStyleCnt="0"/>
      <dgm:spPr/>
    </dgm:pt>
    <dgm:pt modelId="{F8B994BA-E4BC-4456-950A-3A902E6EBD02}" type="pres">
      <dgm:prSet presAssocID="{391B9066-E1C6-4CD4-85B1-19294BACFA5F}" presName="composite" presStyleCnt="0"/>
      <dgm:spPr/>
    </dgm:pt>
    <dgm:pt modelId="{9AC6E5DB-8A6E-4FD8-AAC3-EFDC275D3C16}" type="pres">
      <dgm:prSet presAssocID="{391B9066-E1C6-4CD4-85B1-19294BACFA5F}" presName="parentText" presStyleLbl="alignNode1" presStyleIdx="1" presStyleCnt="3" custLinFactNeighborX="-25175">
        <dgm:presLayoutVars>
          <dgm:chMax val="1"/>
          <dgm:bulletEnabled val="1"/>
        </dgm:presLayoutVars>
      </dgm:prSet>
      <dgm:spPr/>
    </dgm:pt>
    <dgm:pt modelId="{692C3CE8-C3BB-4500-B33A-A553F0141F9A}" type="pres">
      <dgm:prSet presAssocID="{391B9066-E1C6-4CD4-85B1-19294BACFA5F}" presName="descendantText" presStyleLbl="alignAcc1" presStyleIdx="1" presStyleCnt="3">
        <dgm:presLayoutVars>
          <dgm:bulletEnabled val="1"/>
        </dgm:presLayoutVars>
      </dgm:prSet>
      <dgm:spPr/>
    </dgm:pt>
    <dgm:pt modelId="{2568E38C-D1D0-4D90-A500-732DFDFCB574}" type="pres">
      <dgm:prSet presAssocID="{F62FC600-941A-4BE3-AE3F-E6849C3D66F4}" presName="sp" presStyleCnt="0"/>
      <dgm:spPr/>
    </dgm:pt>
    <dgm:pt modelId="{24E8C04C-3D24-46C1-B78A-0CD6B1A0B5AA}" type="pres">
      <dgm:prSet presAssocID="{00038060-1E18-4129-842C-58DB5A63AA79}" presName="composite" presStyleCnt="0"/>
      <dgm:spPr/>
    </dgm:pt>
    <dgm:pt modelId="{B5629E8B-226C-46A5-ADAD-9C826D8EE6D6}" type="pres">
      <dgm:prSet presAssocID="{00038060-1E18-4129-842C-58DB5A63AA79}" presName="parentText" presStyleLbl="alignNode1" presStyleIdx="2" presStyleCnt="3">
        <dgm:presLayoutVars>
          <dgm:chMax val="1"/>
          <dgm:bulletEnabled val="1"/>
        </dgm:presLayoutVars>
      </dgm:prSet>
      <dgm:spPr/>
    </dgm:pt>
    <dgm:pt modelId="{311AA8D4-C6BF-4F44-9167-3EBEE36DF9D8}" type="pres">
      <dgm:prSet presAssocID="{00038060-1E18-4129-842C-58DB5A63AA79}" presName="descendantText" presStyleLbl="alignAcc1" presStyleIdx="2" presStyleCnt="3">
        <dgm:presLayoutVars>
          <dgm:bulletEnabled val="1"/>
        </dgm:presLayoutVars>
      </dgm:prSet>
      <dgm:spPr/>
    </dgm:pt>
  </dgm:ptLst>
  <dgm:cxnLst>
    <dgm:cxn modelId="{DC3D5002-EB04-443F-AF83-A05F959FE1A0}" srcId="{1641F337-E427-4467-8928-DD286B4458DD}" destId="{00038060-1E18-4129-842C-58DB5A63AA79}" srcOrd="2" destOrd="0" parTransId="{E332F1BE-B689-47F0-B99E-54322AD98EC8}" sibTransId="{2B6F3B10-38A5-4EE8-9C61-9B4C6284322C}"/>
    <dgm:cxn modelId="{6006D51A-3184-4C97-BC5C-6B81D1EBAE2B}" srcId="{00038060-1E18-4129-842C-58DB5A63AA79}" destId="{7B50E054-95DF-4526-83A9-5B003E601F0B}" srcOrd="0" destOrd="0" parTransId="{550C22A8-7D2A-40A4-8205-8B51286683CA}" sibTransId="{8DCC5DE7-242B-4922-8028-7C83BD4E6C67}"/>
    <dgm:cxn modelId="{22660724-68C9-4A6A-9492-98C6F776C2D6}" srcId="{1641F337-E427-4467-8928-DD286B4458DD}" destId="{391B9066-E1C6-4CD4-85B1-19294BACFA5F}" srcOrd="1" destOrd="0" parTransId="{ACFF9968-D220-49EB-817C-B6C2FDAD2735}" sibTransId="{F62FC600-941A-4BE3-AE3F-E6849C3D66F4}"/>
    <dgm:cxn modelId="{4C9066A5-F1E5-47A4-8161-99B62EA739E3}" type="presOf" srcId="{1641F337-E427-4467-8928-DD286B4458DD}" destId="{5650C8DB-BB9D-4E8E-92B2-9229819E5648}" srcOrd="0" destOrd="0" presId="urn:microsoft.com/office/officeart/2005/8/layout/chevron2"/>
    <dgm:cxn modelId="{039D86B1-9620-4C46-B885-D840064DE6B3}" srcId="{0801819D-3F85-4B5A-BF51-4DCE81BEC9E2}" destId="{A7908448-656D-4018-B240-01F158E89FD1}" srcOrd="0" destOrd="0" parTransId="{14C2667B-1600-4BAA-AEFB-BCA8BE89E5ED}" sibTransId="{1F157EFC-BB09-4CF4-9828-3DC4B9BED3B4}"/>
    <dgm:cxn modelId="{88D901C3-D1BC-43BD-8970-EB5F6BA4510C}" type="presOf" srcId="{0801819D-3F85-4B5A-BF51-4DCE81BEC9E2}" destId="{B37F7CB4-B818-43A5-84C7-B80FFF6F5296}" srcOrd="0" destOrd="0" presId="urn:microsoft.com/office/officeart/2005/8/layout/chevron2"/>
    <dgm:cxn modelId="{F81653CC-C7C1-42C2-87C1-448DD5CA44EC}" type="presOf" srcId="{A7908448-656D-4018-B240-01F158E89FD1}" destId="{90697029-1168-4CCB-8F45-41E575FCD874}" srcOrd="0" destOrd="0" presId="urn:microsoft.com/office/officeart/2005/8/layout/chevron2"/>
    <dgm:cxn modelId="{123A40DB-D3FA-4A59-A050-53DC33EEBEBA}" type="presOf" srcId="{7B50E054-95DF-4526-83A9-5B003E601F0B}" destId="{311AA8D4-C6BF-4F44-9167-3EBEE36DF9D8}" srcOrd="0" destOrd="0" presId="urn:microsoft.com/office/officeart/2005/8/layout/chevron2"/>
    <dgm:cxn modelId="{C60BDAE1-0F7F-4412-BE1A-EA9FCF2D235C}" type="presOf" srcId="{00038060-1E18-4129-842C-58DB5A63AA79}" destId="{B5629E8B-226C-46A5-ADAD-9C826D8EE6D6}" srcOrd="0" destOrd="0" presId="urn:microsoft.com/office/officeart/2005/8/layout/chevron2"/>
    <dgm:cxn modelId="{379F51F8-9387-4823-ADA0-B6887E0D8508}" srcId="{391B9066-E1C6-4CD4-85B1-19294BACFA5F}" destId="{B788235A-97E1-4CF9-A371-D19297E8F5E8}" srcOrd="0" destOrd="0" parTransId="{C587C47F-E86F-47DD-AFE6-AF830F6CA7DB}" sibTransId="{B75B0833-12BD-434A-8380-27A086421A7E}"/>
    <dgm:cxn modelId="{C01FA8F8-BDDE-4A93-9B5D-1A1D29215458}" srcId="{1641F337-E427-4467-8928-DD286B4458DD}" destId="{0801819D-3F85-4B5A-BF51-4DCE81BEC9E2}" srcOrd="0" destOrd="0" parTransId="{0664E643-EB31-4253-B3BC-3D8E104803CA}" sibTransId="{CFECE460-0A15-4542-941A-3C1C697D09A7}"/>
    <dgm:cxn modelId="{DD3211FD-4C82-4CEA-92A4-BA0C604C71D1}" type="presOf" srcId="{B788235A-97E1-4CF9-A371-D19297E8F5E8}" destId="{692C3CE8-C3BB-4500-B33A-A553F0141F9A}" srcOrd="0" destOrd="0" presId="urn:microsoft.com/office/officeart/2005/8/layout/chevron2"/>
    <dgm:cxn modelId="{48B9EDFF-E263-48EE-B10C-EC12358194A6}" type="presOf" srcId="{391B9066-E1C6-4CD4-85B1-19294BACFA5F}" destId="{9AC6E5DB-8A6E-4FD8-AAC3-EFDC275D3C16}" srcOrd="0" destOrd="0" presId="urn:microsoft.com/office/officeart/2005/8/layout/chevron2"/>
    <dgm:cxn modelId="{2EC15FF3-15EB-4F2E-A054-34DFF25F94A8}" type="presParOf" srcId="{5650C8DB-BB9D-4E8E-92B2-9229819E5648}" destId="{07D4D7BA-B905-4BC8-9A3F-A4EDE071BADB}" srcOrd="0" destOrd="0" presId="urn:microsoft.com/office/officeart/2005/8/layout/chevron2"/>
    <dgm:cxn modelId="{06270B67-823C-4604-A963-D361F4A4B3BC}" type="presParOf" srcId="{07D4D7BA-B905-4BC8-9A3F-A4EDE071BADB}" destId="{B37F7CB4-B818-43A5-84C7-B80FFF6F5296}" srcOrd="0" destOrd="0" presId="urn:microsoft.com/office/officeart/2005/8/layout/chevron2"/>
    <dgm:cxn modelId="{8609D76E-83E8-4D94-AD40-259B710A2D4F}" type="presParOf" srcId="{07D4D7BA-B905-4BC8-9A3F-A4EDE071BADB}" destId="{90697029-1168-4CCB-8F45-41E575FCD874}" srcOrd="1" destOrd="0" presId="urn:microsoft.com/office/officeart/2005/8/layout/chevron2"/>
    <dgm:cxn modelId="{3EC1BCD2-5487-4823-B9AF-77718B3046F3}" type="presParOf" srcId="{5650C8DB-BB9D-4E8E-92B2-9229819E5648}" destId="{114AB4E3-C3BF-44AC-A968-D50EF928C27E}" srcOrd="1" destOrd="0" presId="urn:microsoft.com/office/officeart/2005/8/layout/chevron2"/>
    <dgm:cxn modelId="{E5CF911C-151A-43C5-933C-2CE46525AA9E}" type="presParOf" srcId="{5650C8DB-BB9D-4E8E-92B2-9229819E5648}" destId="{F8B994BA-E4BC-4456-950A-3A902E6EBD02}" srcOrd="2" destOrd="0" presId="urn:microsoft.com/office/officeart/2005/8/layout/chevron2"/>
    <dgm:cxn modelId="{4E89C4E9-8A1F-45BE-9EAB-7D279EF6DCED}" type="presParOf" srcId="{F8B994BA-E4BC-4456-950A-3A902E6EBD02}" destId="{9AC6E5DB-8A6E-4FD8-AAC3-EFDC275D3C16}" srcOrd="0" destOrd="0" presId="urn:microsoft.com/office/officeart/2005/8/layout/chevron2"/>
    <dgm:cxn modelId="{6EDC011C-5640-49FB-B451-6FEFD99EB200}" type="presParOf" srcId="{F8B994BA-E4BC-4456-950A-3A902E6EBD02}" destId="{692C3CE8-C3BB-4500-B33A-A553F0141F9A}" srcOrd="1" destOrd="0" presId="urn:microsoft.com/office/officeart/2005/8/layout/chevron2"/>
    <dgm:cxn modelId="{4DC3F3BE-A5EF-476F-8FEE-E95A864311EA}" type="presParOf" srcId="{5650C8DB-BB9D-4E8E-92B2-9229819E5648}" destId="{2568E38C-D1D0-4D90-A500-732DFDFCB574}" srcOrd="3" destOrd="0" presId="urn:microsoft.com/office/officeart/2005/8/layout/chevron2"/>
    <dgm:cxn modelId="{E1ED1511-EB2D-489F-ADCA-9B18715E9DC4}" type="presParOf" srcId="{5650C8DB-BB9D-4E8E-92B2-9229819E5648}" destId="{24E8C04C-3D24-46C1-B78A-0CD6B1A0B5AA}" srcOrd="4" destOrd="0" presId="urn:microsoft.com/office/officeart/2005/8/layout/chevron2"/>
    <dgm:cxn modelId="{C5CD72F8-8787-4B20-9D41-4862D91B8865}" type="presParOf" srcId="{24E8C04C-3D24-46C1-B78A-0CD6B1A0B5AA}" destId="{B5629E8B-226C-46A5-ADAD-9C826D8EE6D6}" srcOrd="0" destOrd="0" presId="urn:microsoft.com/office/officeart/2005/8/layout/chevron2"/>
    <dgm:cxn modelId="{438627B5-4B39-47D6-9D81-61653EDD6BB2}" type="presParOf" srcId="{24E8C04C-3D24-46C1-B78A-0CD6B1A0B5AA}" destId="{311AA8D4-C6BF-4F44-9167-3EBEE36DF9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B00-9C21-478C-891B-C4B0720E7122}">
      <dsp:nvSpPr>
        <dsp:cNvPr id="0" name=""/>
        <dsp:cNvSpPr/>
      </dsp:nvSpPr>
      <dsp:spPr>
        <a:xfrm>
          <a:off x="-3690087" y="-566938"/>
          <a:ext cx="4398634" cy="4398634"/>
        </a:xfrm>
        <a:prstGeom prst="blockArc">
          <a:avLst>
            <a:gd name="adj1" fmla="val 18900000"/>
            <a:gd name="adj2" fmla="val 2700000"/>
            <a:gd name="adj3" fmla="val 49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978584-F189-45C3-A51D-1D84888E7908}">
      <dsp:nvSpPr>
        <dsp:cNvPr id="0" name=""/>
        <dsp:cNvSpPr/>
      </dsp:nvSpPr>
      <dsp:spPr>
        <a:xfrm>
          <a:off x="230043" y="148415"/>
          <a:ext cx="4625792"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solidFill>
                <a:srgbClr val="494738"/>
              </a:solidFill>
            </a:rPr>
            <a:t>SPA (Single Page </a:t>
          </a:r>
          <a:r>
            <a:rPr lang="es-ES" sz="1400" kern="1200" dirty="0" err="1">
              <a:solidFill>
                <a:srgbClr val="494738"/>
              </a:solidFill>
            </a:rPr>
            <a:t>Application</a:t>
          </a:r>
          <a:r>
            <a:rPr lang="es-ES" sz="1400" kern="1200" dirty="0">
              <a:solidFill>
                <a:srgbClr val="494738"/>
              </a:solidFill>
            </a:rPr>
            <a:t>)</a:t>
          </a:r>
        </a:p>
      </dsp:txBody>
      <dsp:txXfrm>
        <a:off x="230043" y="148415"/>
        <a:ext cx="4625792" cy="296701"/>
      </dsp:txXfrm>
    </dsp:sp>
    <dsp:sp modelId="{6230FFA4-A0CC-4603-9439-46D13515592F}">
      <dsp:nvSpPr>
        <dsp:cNvPr id="0" name=""/>
        <dsp:cNvSpPr/>
      </dsp:nvSpPr>
      <dsp:spPr>
        <a:xfrm>
          <a:off x="44605" y="111328"/>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D1FDF3-4980-4479-9686-C77ECC9D6C73}">
      <dsp:nvSpPr>
        <dsp:cNvPr id="0" name=""/>
        <dsp:cNvSpPr/>
      </dsp:nvSpPr>
      <dsp:spPr>
        <a:xfrm>
          <a:off x="498733" y="593728"/>
          <a:ext cx="4357103"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solidFill>
                <a:srgbClr val="494738"/>
              </a:solidFill>
            </a:rPr>
            <a:t>Versiones JS</a:t>
          </a:r>
        </a:p>
      </dsp:txBody>
      <dsp:txXfrm>
        <a:off x="498733" y="593728"/>
        <a:ext cx="4357103" cy="296701"/>
      </dsp:txXfrm>
    </dsp:sp>
    <dsp:sp modelId="{19CB2109-EED2-4298-88B6-B9385A42A73C}">
      <dsp:nvSpPr>
        <dsp:cNvPr id="0" name=""/>
        <dsp:cNvSpPr/>
      </dsp:nvSpPr>
      <dsp:spPr>
        <a:xfrm>
          <a:off x="313295" y="556641"/>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C65D2D-D1AD-45B2-A55C-481655ECD7BE}">
      <dsp:nvSpPr>
        <dsp:cNvPr id="0" name=""/>
        <dsp:cNvSpPr/>
      </dsp:nvSpPr>
      <dsp:spPr>
        <a:xfrm>
          <a:off x="645974" y="1038715"/>
          <a:ext cx="4209862"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err="1">
              <a:solidFill>
                <a:srgbClr val="494738"/>
              </a:solidFill>
            </a:rPr>
            <a:t>Transpiladores</a:t>
          </a:r>
          <a:r>
            <a:rPr lang="es-ES" sz="1400" kern="1200" dirty="0">
              <a:solidFill>
                <a:srgbClr val="494738"/>
              </a:solidFill>
            </a:rPr>
            <a:t> y </a:t>
          </a:r>
          <a:r>
            <a:rPr lang="es-ES" sz="1400" kern="1200" dirty="0" err="1">
              <a:solidFill>
                <a:srgbClr val="494738"/>
              </a:solidFill>
            </a:rPr>
            <a:t>Bundlers</a:t>
          </a:r>
          <a:endParaRPr lang="es-ES" sz="1400" kern="1200" dirty="0">
            <a:solidFill>
              <a:srgbClr val="494738"/>
            </a:solidFill>
          </a:endParaRPr>
        </a:p>
      </dsp:txBody>
      <dsp:txXfrm>
        <a:off x="645974" y="1038715"/>
        <a:ext cx="4209862" cy="296701"/>
      </dsp:txXfrm>
    </dsp:sp>
    <dsp:sp modelId="{8E41255E-E0D1-4E9D-A1AB-BDD94583E088}">
      <dsp:nvSpPr>
        <dsp:cNvPr id="0" name=""/>
        <dsp:cNvSpPr/>
      </dsp:nvSpPr>
      <dsp:spPr>
        <a:xfrm>
          <a:off x="460535" y="1001627"/>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CC38CE-636B-43C5-B10E-E02960803D46}">
      <dsp:nvSpPr>
        <dsp:cNvPr id="0" name=""/>
        <dsp:cNvSpPr/>
      </dsp:nvSpPr>
      <dsp:spPr>
        <a:xfrm>
          <a:off x="692986" y="1484028"/>
          <a:ext cx="4162850"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err="1">
              <a:solidFill>
                <a:schemeClr val="bg1"/>
              </a:solidFill>
            </a:rPr>
            <a:t>Package</a:t>
          </a:r>
          <a:r>
            <a:rPr lang="es-ES" sz="1400" kern="1200" dirty="0">
              <a:solidFill>
                <a:schemeClr val="bg1"/>
              </a:solidFill>
            </a:rPr>
            <a:t> Managers y CDN</a:t>
          </a:r>
        </a:p>
      </dsp:txBody>
      <dsp:txXfrm>
        <a:off x="692986" y="1484028"/>
        <a:ext cx="4162850" cy="296701"/>
      </dsp:txXfrm>
    </dsp:sp>
    <dsp:sp modelId="{91CC47BE-62E5-46FF-9587-04B66ED8CA43}">
      <dsp:nvSpPr>
        <dsp:cNvPr id="0" name=""/>
        <dsp:cNvSpPr/>
      </dsp:nvSpPr>
      <dsp:spPr>
        <a:xfrm>
          <a:off x="507548" y="1446940"/>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1C9957-AE63-4009-8377-668B6C15F657}">
      <dsp:nvSpPr>
        <dsp:cNvPr id="0" name=""/>
        <dsp:cNvSpPr/>
      </dsp:nvSpPr>
      <dsp:spPr>
        <a:xfrm>
          <a:off x="645974" y="1929341"/>
          <a:ext cx="4209862"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solidFill>
                <a:schemeClr val="bg1"/>
              </a:solidFill>
            </a:rPr>
            <a:t>JSX</a:t>
          </a:r>
        </a:p>
      </dsp:txBody>
      <dsp:txXfrm>
        <a:off x="645974" y="1929341"/>
        <a:ext cx="4209862" cy="296701"/>
      </dsp:txXfrm>
    </dsp:sp>
    <dsp:sp modelId="{D7E996C9-CF32-4114-8582-7ED674465DD7}">
      <dsp:nvSpPr>
        <dsp:cNvPr id="0" name=""/>
        <dsp:cNvSpPr/>
      </dsp:nvSpPr>
      <dsp:spPr>
        <a:xfrm>
          <a:off x="460535" y="1892253"/>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D9A60F-4F0E-4939-B3CF-988BEFA28D7A}">
      <dsp:nvSpPr>
        <dsp:cNvPr id="0" name=""/>
        <dsp:cNvSpPr/>
      </dsp:nvSpPr>
      <dsp:spPr>
        <a:xfrm>
          <a:off x="498733" y="2374327"/>
          <a:ext cx="4357103"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solidFill>
                <a:schemeClr val="bg1"/>
              </a:solidFill>
            </a:rPr>
            <a:t>Elementos</a:t>
          </a:r>
        </a:p>
      </dsp:txBody>
      <dsp:txXfrm>
        <a:off x="498733" y="2374327"/>
        <a:ext cx="4357103" cy="296701"/>
      </dsp:txXfrm>
    </dsp:sp>
    <dsp:sp modelId="{28E6F086-A599-46EF-BB85-A2AF47C971A5}">
      <dsp:nvSpPr>
        <dsp:cNvPr id="0" name=""/>
        <dsp:cNvSpPr/>
      </dsp:nvSpPr>
      <dsp:spPr>
        <a:xfrm>
          <a:off x="313295" y="2337240"/>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044002-4CBD-4F86-8E1F-6A23C46EC683}">
      <dsp:nvSpPr>
        <dsp:cNvPr id="0" name=""/>
        <dsp:cNvSpPr/>
      </dsp:nvSpPr>
      <dsp:spPr>
        <a:xfrm>
          <a:off x="230043" y="2819640"/>
          <a:ext cx="4625792" cy="296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507"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solidFill>
                <a:schemeClr val="bg1"/>
              </a:solidFill>
            </a:rPr>
            <a:t>Componentes</a:t>
          </a:r>
        </a:p>
      </dsp:txBody>
      <dsp:txXfrm>
        <a:off x="230043" y="2819640"/>
        <a:ext cx="4625792" cy="296701"/>
      </dsp:txXfrm>
    </dsp:sp>
    <dsp:sp modelId="{F5D0DD37-748A-4BA4-9C42-0382CC1F9E8C}">
      <dsp:nvSpPr>
        <dsp:cNvPr id="0" name=""/>
        <dsp:cNvSpPr/>
      </dsp:nvSpPr>
      <dsp:spPr>
        <a:xfrm>
          <a:off x="44605" y="2782553"/>
          <a:ext cx="370876" cy="37087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F7CB4-B818-43A5-84C7-B80FFF6F5296}">
      <dsp:nvSpPr>
        <dsp:cNvPr id="0" name=""/>
        <dsp:cNvSpPr/>
      </dsp:nvSpPr>
      <dsp:spPr>
        <a:xfrm rot="5400000">
          <a:off x="-130526" y="130682"/>
          <a:ext cx="870178" cy="609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s-ES" sz="1200" b="1" kern="1200" dirty="0">
            <a:solidFill>
              <a:schemeClr val="bg1"/>
            </a:solidFill>
          </a:endParaRPr>
        </a:p>
      </dsp:txBody>
      <dsp:txXfrm rot="-5400000">
        <a:off x="1" y="304717"/>
        <a:ext cx="609124" cy="261054"/>
      </dsp:txXfrm>
    </dsp:sp>
    <dsp:sp modelId="{90697029-1168-4CCB-8F45-41E575FCD874}">
      <dsp:nvSpPr>
        <dsp:cNvPr id="0" name=""/>
        <dsp:cNvSpPr/>
      </dsp:nvSpPr>
      <dsp:spPr>
        <a:xfrm rot="5400000">
          <a:off x="3578373" y="-2969093"/>
          <a:ext cx="565615" cy="65041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1" kern="1200" dirty="0"/>
            <a:t>Podemos construir SPA pero no es un requerimiento.</a:t>
          </a:r>
        </a:p>
      </dsp:txBody>
      <dsp:txXfrm rot="-5400000">
        <a:off x="609124" y="27767"/>
        <a:ext cx="6476503" cy="510393"/>
      </dsp:txXfrm>
    </dsp:sp>
    <dsp:sp modelId="{9AC6E5DB-8A6E-4FD8-AAC3-EFDC275D3C16}">
      <dsp:nvSpPr>
        <dsp:cNvPr id="0" name=""/>
        <dsp:cNvSpPr/>
      </dsp:nvSpPr>
      <dsp:spPr>
        <a:xfrm rot="5400000">
          <a:off x="-130526" y="787426"/>
          <a:ext cx="870178" cy="609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s-ES" sz="1200" b="1" kern="1200" dirty="0">
            <a:solidFill>
              <a:schemeClr val="bg1"/>
            </a:solidFill>
          </a:endParaRPr>
        </a:p>
      </dsp:txBody>
      <dsp:txXfrm rot="-5400000">
        <a:off x="1" y="961461"/>
        <a:ext cx="609124" cy="261054"/>
      </dsp:txXfrm>
    </dsp:sp>
    <dsp:sp modelId="{692C3CE8-C3BB-4500-B33A-A553F0141F9A}">
      <dsp:nvSpPr>
        <dsp:cNvPr id="0" name=""/>
        <dsp:cNvSpPr/>
      </dsp:nvSpPr>
      <dsp:spPr>
        <a:xfrm rot="5400000">
          <a:off x="3578373" y="-2312349"/>
          <a:ext cx="565615" cy="65041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1" kern="1200" dirty="0" err="1"/>
            <a:t>React</a:t>
          </a:r>
          <a:r>
            <a:rPr lang="es-ES" sz="1200" b="1" kern="1200" dirty="0"/>
            <a:t> puede ser utilizado para mejorar pequeñas partes de sitios web existentes.</a:t>
          </a:r>
        </a:p>
      </dsp:txBody>
      <dsp:txXfrm rot="-5400000">
        <a:off x="609124" y="684511"/>
        <a:ext cx="6476503" cy="510393"/>
      </dsp:txXfrm>
    </dsp:sp>
    <dsp:sp modelId="{B5629E8B-226C-46A5-ADAD-9C826D8EE6D6}">
      <dsp:nvSpPr>
        <dsp:cNvPr id="0" name=""/>
        <dsp:cNvSpPr/>
      </dsp:nvSpPr>
      <dsp:spPr>
        <a:xfrm rot="5400000">
          <a:off x="-130526" y="1444169"/>
          <a:ext cx="870178" cy="609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s-ES" sz="1200" b="1" kern="1200" dirty="0">
            <a:solidFill>
              <a:schemeClr val="bg1"/>
            </a:solidFill>
          </a:endParaRPr>
        </a:p>
      </dsp:txBody>
      <dsp:txXfrm rot="-5400000">
        <a:off x="1" y="1618204"/>
        <a:ext cx="609124" cy="261054"/>
      </dsp:txXfrm>
    </dsp:sp>
    <dsp:sp modelId="{311AA8D4-C6BF-4F44-9167-3EBEE36DF9D8}">
      <dsp:nvSpPr>
        <dsp:cNvPr id="0" name=""/>
        <dsp:cNvSpPr/>
      </dsp:nvSpPr>
      <dsp:spPr>
        <a:xfrm rot="5400000">
          <a:off x="3578373" y="-1655606"/>
          <a:ext cx="565615" cy="650411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s-ES" sz="1200" b="1" kern="1200" dirty="0" err="1"/>
            <a:t>React</a:t>
          </a:r>
          <a:r>
            <a:rPr lang="es-ES" sz="1200" b="1" kern="1200" dirty="0"/>
            <a:t> puede coexistir con páginas renderizadas de lado de servidor o cualquier otra biblioteca del lado del cliente.</a:t>
          </a:r>
        </a:p>
      </dsp:txBody>
      <dsp:txXfrm rot="-5400000">
        <a:off x="609124" y="1341254"/>
        <a:ext cx="6476503" cy="51039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B6EE4-302D-42F1-9E0F-295CEEA59884}" type="datetimeFigureOut">
              <a:rPr lang="es-ES" smtClean="0"/>
              <a:t>02/07/2021</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2E3C7-4DED-451B-AD6F-BFB932FF2CAD}" type="slidenum">
              <a:rPr lang="es-ES" smtClean="0"/>
              <a:t>‹Nº›</a:t>
            </a:fld>
            <a:endParaRPr lang="es-ES" dirty="0"/>
          </a:p>
        </p:txBody>
      </p:sp>
    </p:spTree>
    <p:extLst>
      <p:ext uri="{BB962C8B-B14F-4D97-AF65-F5344CB8AC3E}">
        <p14:creationId xmlns:p14="http://schemas.microsoft.com/office/powerpoint/2010/main" val="35813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B2E3C7-4DED-451B-AD6F-BFB932FF2CAD}" type="slidenum">
              <a:rPr lang="es-ES" smtClean="0"/>
              <a:t>1</a:t>
            </a:fld>
            <a:endParaRPr lang="es-ES" dirty="0"/>
          </a:p>
        </p:txBody>
      </p:sp>
    </p:spTree>
    <p:extLst>
      <p:ext uri="{BB962C8B-B14F-4D97-AF65-F5344CB8AC3E}">
        <p14:creationId xmlns:p14="http://schemas.microsoft.com/office/powerpoint/2010/main" val="317418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i="0" dirty="0" err="1">
                <a:solidFill>
                  <a:srgbClr val="000000"/>
                </a:solidFill>
                <a:effectLst/>
                <a:latin typeface="+mn-lt"/>
              </a:rPr>
              <a:t>React</a:t>
            </a:r>
            <a:r>
              <a:rPr lang="es-ES" b="1" i="0" dirty="0">
                <a:solidFill>
                  <a:srgbClr val="000000"/>
                </a:solidFill>
                <a:effectLst/>
                <a:latin typeface="+mn-lt"/>
              </a:rPr>
              <a:t> DOM</a:t>
            </a:r>
            <a:r>
              <a:rPr lang="es-ES" b="0" i="0" dirty="0">
                <a:solidFill>
                  <a:srgbClr val="333333"/>
                </a:solidFill>
                <a:effectLst/>
                <a:latin typeface="+mn-lt"/>
              </a:rPr>
              <a:t> usa una convención de nombres en </a:t>
            </a:r>
            <a:r>
              <a:rPr lang="es-ES" b="1" i="0" dirty="0" err="1">
                <a:solidFill>
                  <a:srgbClr val="000000"/>
                </a:solidFill>
                <a:effectLst/>
                <a:latin typeface="+mn-lt"/>
              </a:rPr>
              <a:t>camelCase</a:t>
            </a:r>
            <a:r>
              <a:rPr lang="es-ES" b="0" i="0" dirty="0">
                <a:solidFill>
                  <a:srgbClr val="333333"/>
                </a:solidFill>
                <a:effectLst/>
                <a:latin typeface="+mn-lt"/>
              </a:rPr>
              <a:t> para las propiedades en lugar de nombres de atributos HTML. Por ejemplo, </a:t>
            </a:r>
            <a:r>
              <a:rPr lang="es-ES" b="1" i="0" dirty="0" err="1">
                <a:solidFill>
                  <a:srgbClr val="000000"/>
                </a:solidFill>
                <a:effectLst/>
                <a:latin typeface="+mn-lt"/>
              </a:rPr>
              <a:t>tabindex</a:t>
            </a:r>
            <a:r>
              <a:rPr lang="es-ES" b="0" i="0" dirty="0">
                <a:solidFill>
                  <a:srgbClr val="333333"/>
                </a:solidFill>
                <a:effectLst/>
                <a:latin typeface="+mn-lt"/>
              </a:rPr>
              <a:t> se vuelve </a:t>
            </a:r>
            <a:r>
              <a:rPr lang="es-ES" b="1" i="0" dirty="0" err="1">
                <a:solidFill>
                  <a:srgbClr val="000000"/>
                </a:solidFill>
                <a:effectLst/>
                <a:latin typeface="+mn-lt"/>
              </a:rPr>
              <a:t>tabIndex</a:t>
            </a:r>
            <a:r>
              <a:rPr lang="es-ES" b="0" i="0" dirty="0">
                <a:solidFill>
                  <a:srgbClr val="333333"/>
                </a:solidFill>
                <a:effectLst/>
                <a:latin typeface="+mn-lt"/>
              </a:rPr>
              <a:t> en JSX. El atributo </a:t>
            </a:r>
            <a:r>
              <a:rPr lang="es-ES" b="1" i="0" dirty="0" err="1">
                <a:solidFill>
                  <a:srgbClr val="000000"/>
                </a:solidFill>
                <a:effectLst/>
                <a:latin typeface="+mn-lt"/>
              </a:rPr>
              <a:t>class</a:t>
            </a:r>
            <a:r>
              <a:rPr lang="es-ES" b="0" i="0" dirty="0">
                <a:solidFill>
                  <a:srgbClr val="333333"/>
                </a:solidFill>
                <a:effectLst/>
                <a:latin typeface="+mn-lt"/>
              </a:rPr>
              <a:t> se escribe como </a:t>
            </a:r>
            <a:r>
              <a:rPr lang="es-ES" b="1" i="0" dirty="0" err="1">
                <a:solidFill>
                  <a:srgbClr val="000000"/>
                </a:solidFill>
                <a:effectLst/>
                <a:latin typeface="+mn-lt"/>
              </a:rPr>
              <a:t>className</a:t>
            </a:r>
            <a:r>
              <a:rPr lang="es-ES" b="0" i="0" dirty="0">
                <a:solidFill>
                  <a:srgbClr val="333333"/>
                </a:solidFill>
                <a:effectLst/>
                <a:latin typeface="+mn-lt"/>
              </a:rPr>
              <a:t> ya que </a:t>
            </a:r>
            <a:r>
              <a:rPr lang="es-ES" b="0" i="0" dirty="0" err="1">
                <a:solidFill>
                  <a:srgbClr val="333333"/>
                </a:solidFill>
                <a:effectLst/>
                <a:latin typeface="+mn-lt"/>
              </a:rPr>
              <a:t>class</a:t>
            </a:r>
            <a:r>
              <a:rPr lang="es-ES" b="0" i="0" dirty="0">
                <a:solidFill>
                  <a:srgbClr val="333333"/>
                </a:solidFill>
                <a:effectLst/>
                <a:latin typeface="+mn-lt"/>
              </a:rPr>
              <a:t> es una palabra reservada en JavaScript.</a:t>
            </a:r>
          </a:p>
          <a:p>
            <a:endParaRPr lang="es-ES" b="0" i="0" dirty="0">
              <a:solidFill>
                <a:srgbClr val="333333"/>
              </a:solidFill>
              <a:effectLst/>
              <a:latin typeface="+mn-lt"/>
            </a:endParaRPr>
          </a:p>
          <a:p>
            <a:r>
              <a:rPr lang="es-ES" b="0" i="0" dirty="0">
                <a:solidFill>
                  <a:srgbClr val="333333"/>
                </a:solidFill>
                <a:effectLst/>
                <a:latin typeface="+mn-lt"/>
              </a:rPr>
              <a:t>JSX previene ataques de inyección. Todo es convertido en un </a:t>
            </a:r>
            <a:r>
              <a:rPr lang="es-ES" b="0" i="0" dirty="0" err="1">
                <a:solidFill>
                  <a:srgbClr val="333333"/>
                </a:solidFill>
                <a:effectLst/>
                <a:latin typeface="+mn-lt"/>
              </a:rPr>
              <a:t>string</a:t>
            </a:r>
            <a:r>
              <a:rPr lang="es-ES" b="0" i="0" dirty="0">
                <a:solidFill>
                  <a:srgbClr val="333333"/>
                </a:solidFill>
                <a:effectLst/>
                <a:latin typeface="+mn-lt"/>
              </a:rPr>
              <a:t> antes de ser renderizado.</a:t>
            </a:r>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10</a:t>
            </a:fld>
            <a:endParaRPr lang="es-ES" dirty="0"/>
          </a:p>
        </p:txBody>
      </p:sp>
    </p:spTree>
    <p:extLst>
      <p:ext uri="{BB962C8B-B14F-4D97-AF65-F5344CB8AC3E}">
        <p14:creationId xmlns:p14="http://schemas.microsoft.com/office/powerpoint/2010/main" val="246026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s-ES" b="0" i="0" dirty="0">
                <a:solidFill>
                  <a:srgbClr val="333333"/>
                </a:solidFill>
                <a:effectLst/>
                <a:latin typeface="+mn-lt"/>
              </a:rPr>
              <a:t>Un elemento es como un fotograma solitario en una película: este representa la interfaz de usuario en cierto punto en el tiempo.</a:t>
            </a:r>
          </a:p>
          <a:p>
            <a:pPr algn="l">
              <a:buFont typeface="Arial" panose="020B0604020202020204" pitchFamily="34" charset="0"/>
              <a:buChar char="•"/>
            </a:pPr>
            <a:endParaRPr lang="es-ES" b="0" i="0" dirty="0">
              <a:solidFill>
                <a:srgbClr val="333333"/>
              </a:solidFill>
              <a:effectLst/>
              <a:latin typeface="+mn-lt"/>
            </a:endParaRPr>
          </a:p>
          <a:p>
            <a:pPr algn="l">
              <a:buFont typeface="Arial" panose="020B0604020202020204" pitchFamily="34" charset="0"/>
              <a:buChar char="•"/>
            </a:pPr>
            <a:r>
              <a:rPr lang="es-ES" b="0" i="0" dirty="0">
                <a:solidFill>
                  <a:srgbClr val="333333"/>
                </a:solidFill>
                <a:effectLst/>
                <a:latin typeface="+mn-lt"/>
              </a:rPr>
              <a:t>Normalmente, los elementos no se utilizan directamente, si no que se devuelven desde los componente.</a:t>
            </a:r>
          </a:p>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11</a:t>
            </a:fld>
            <a:endParaRPr lang="es-ES" dirty="0"/>
          </a:p>
        </p:txBody>
      </p:sp>
    </p:spTree>
    <p:extLst>
      <p:ext uri="{BB962C8B-B14F-4D97-AF65-F5344CB8AC3E}">
        <p14:creationId xmlns:p14="http://schemas.microsoft.com/office/powerpoint/2010/main" val="1937573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dirty="0">
                <a:solidFill>
                  <a:schemeClr val="bg1"/>
                </a:solidFill>
              </a:rPr>
              <a:t>Los componentes permiten separar la interfaz de usuario en piezas independientes, reutilizables y pensar en cada pieza de forma aislada.</a:t>
            </a:r>
          </a:p>
          <a:p>
            <a:endParaRPr lang="es-ES" sz="1200" dirty="0">
              <a:solidFill>
                <a:schemeClr val="bg1"/>
              </a:solidFill>
            </a:endParaRPr>
          </a:p>
          <a:p>
            <a:r>
              <a:rPr lang="es-ES" sz="1200" dirty="0">
                <a:solidFill>
                  <a:schemeClr val="bg1"/>
                </a:solidFill>
              </a:rPr>
              <a:t>La versión más simple de un componente es una función JS que devuelve un elemento.</a:t>
            </a:r>
          </a:p>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12</a:t>
            </a:fld>
            <a:endParaRPr lang="es-ES" dirty="0"/>
          </a:p>
        </p:txBody>
      </p:sp>
    </p:spTree>
    <p:extLst>
      <p:ext uri="{BB962C8B-B14F-4D97-AF65-F5344CB8AC3E}">
        <p14:creationId xmlns:p14="http://schemas.microsoft.com/office/powerpoint/2010/main" val="5461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13</a:t>
            </a:fld>
            <a:endParaRPr lang="es-ES" dirty="0"/>
          </a:p>
        </p:txBody>
      </p:sp>
    </p:spTree>
    <p:extLst>
      <p:ext uri="{BB962C8B-B14F-4D97-AF65-F5344CB8AC3E}">
        <p14:creationId xmlns:p14="http://schemas.microsoft.com/office/powerpoint/2010/main" val="329635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14</a:t>
            </a:fld>
            <a:endParaRPr lang="es-ES" dirty="0"/>
          </a:p>
        </p:txBody>
      </p:sp>
    </p:spTree>
    <p:extLst>
      <p:ext uri="{BB962C8B-B14F-4D97-AF65-F5344CB8AC3E}">
        <p14:creationId xmlns:p14="http://schemas.microsoft.com/office/powerpoint/2010/main" val="228134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15</a:t>
            </a:fld>
            <a:endParaRPr lang="es-ES" dirty="0"/>
          </a:p>
        </p:txBody>
      </p:sp>
    </p:spTree>
    <p:extLst>
      <p:ext uri="{BB962C8B-B14F-4D97-AF65-F5344CB8AC3E}">
        <p14:creationId xmlns:p14="http://schemas.microsoft.com/office/powerpoint/2010/main" val="2246923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16</a:t>
            </a:fld>
            <a:endParaRPr lang="es-ES" dirty="0"/>
          </a:p>
        </p:txBody>
      </p:sp>
    </p:spTree>
    <p:extLst>
      <p:ext uri="{BB962C8B-B14F-4D97-AF65-F5344CB8AC3E}">
        <p14:creationId xmlns:p14="http://schemas.microsoft.com/office/powerpoint/2010/main" val="1069853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2E3C7-4DED-451B-AD6F-BFB932FF2CAD}" type="slidenum">
              <a:rPr lang="es-ES" smtClean="0"/>
              <a:t>17</a:t>
            </a:fld>
            <a:endParaRPr lang="es-ES" dirty="0"/>
          </a:p>
        </p:txBody>
      </p:sp>
    </p:spTree>
    <p:extLst>
      <p:ext uri="{BB962C8B-B14F-4D97-AF65-F5344CB8AC3E}">
        <p14:creationId xmlns:p14="http://schemas.microsoft.com/office/powerpoint/2010/main" val="26993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dirty="0"/>
          </a:p>
          <a:p>
            <a:endParaRPr lang="es-ES_tradnl" sz="1200" dirty="0"/>
          </a:p>
        </p:txBody>
      </p:sp>
      <p:sp>
        <p:nvSpPr>
          <p:cNvPr id="4" name="Slide Number Placeholder 3"/>
          <p:cNvSpPr>
            <a:spLocks noGrp="1"/>
          </p:cNvSpPr>
          <p:nvPr>
            <p:ph type="sldNum" sz="quarter" idx="5"/>
          </p:nvPr>
        </p:nvSpPr>
        <p:spPr/>
        <p:txBody>
          <a:bodyPr/>
          <a:lstStyle/>
          <a:p>
            <a:fld id="{D7B2E3C7-4DED-451B-AD6F-BFB932FF2CAD}" type="slidenum">
              <a:rPr lang="es-ES" smtClean="0"/>
              <a:t>2</a:t>
            </a:fld>
            <a:endParaRPr lang="es-ES" dirty="0"/>
          </a:p>
        </p:txBody>
      </p:sp>
    </p:spTree>
    <p:extLst>
      <p:ext uri="{BB962C8B-B14F-4D97-AF65-F5344CB8AC3E}">
        <p14:creationId xmlns:p14="http://schemas.microsoft.com/office/powerpoint/2010/main" val="177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333333"/>
                </a:solidFill>
                <a:effectLst/>
                <a:latin typeface="+mn-lt"/>
              </a:rPr>
              <a:t>Antes de empezar a maquetar en </a:t>
            </a:r>
            <a:r>
              <a:rPr lang="es-ES" b="0" i="0" dirty="0" err="1">
                <a:solidFill>
                  <a:srgbClr val="333333"/>
                </a:solidFill>
                <a:effectLst/>
                <a:latin typeface="+mn-lt"/>
              </a:rPr>
              <a:t>React</a:t>
            </a:r>
            <a:r>
              <a:rPr lang="es-ES" b="0" i="0" dirty="0">
                <a:solidFill>
                  <a:srgbClr val="333333"/>
                </a:solidFill>
                <a:effectLst/>
                <a:latin typeface="+mn-lt"/>
              </a:rPr>
              <a:t> debemos familiarizarnos y entender algunos conceptos y términos que seguro nos aparecerán.</a:t>
            </a:r>
          </a:p>
          <a:p>
            <a:pPr algn="l"/>
            <a:endParaRPr lang="es-ES" b="0" i="0" dirty="0">
              <a:solidFill>
                <a:srgbClr val="333333"/>
              </a:solidFill>
              <a:effectLst/>
              <a:latin typeface="+mn-lt"/>
            </a:endParaRPr>
          </a:p>
          <a:p>
            <a:pPr algn="l"/>
            <a:r>
              <a:rPr lang="es-ES" b="0" i="0" dirty="0">
                <a:solidFill>
                  <a:srgbClr val="333333"/>
                </a:solidFill>
                <a:effectLst/>
                <a:latin typeface="+mn-lt"/>
              </a:rPr>
              <a:t>Es una aplicación que carga una única página HTML y todos los componentes necesarios (</a:t>
            </a:r>
            <a:r>
              <a:rPr lang="es-ES" b="0" i="0" dirty="0" err="1">
                <a:solidFill>
                  <a:srgbClr val="333333"/>
                </a:solidFill>
                <a:effectLst/>
                <a:latin typeface="+mn-lt"/>
              </a:rPr>
              <a:t>js</a:t>
            </a:r>
            <a:r>
              <a:rPr lang="es-ES" b="0" i="0" dirty="0">
                <a:solidFill>
                  <a:srgbClr val="333333"/>
                </a:solidFill>
                <a:effectLst/>
                <a:latin typeface="+mn-lt"/>
              </a:rPr>
              <a:t> y </a:t>
            </a:r>
            <a:r>
              <a:rPr lang="es-ES" b="0" i="0" dirty="0" err="1">
                <a:solidFill>
                  <a:srgbClr val="333333"/>
                </a:solidFill>
                <a:effectLst/>
                <a:latin typeface="+mn-lt"/>
              </a:rPr>
              <a:t>css</a:t>
            </a:r>
            <a:r>
              <a:rPr lang="es-ES" b="0" i="0" dirty="0">
                <a:solidFill>
                  <a:srgbClr val="333333"/>
                </a:solidFill>
                <a:effectLst/>
                <a:latin typeface="+mn-lt"/>
              </a:rPr>
              <a:t>) para que se ejecute la aplicación. </a:t>
            </a:r>
          </a:p>
          <a:p>
            <a:pPr algn="l"/>
            <a:endParaRPr lang="es-ES" b="0" i="0" dirty="0">
              <a:solidFill>
                <a:srgbClr val="333333"/>
              </a:solidFill>
              <a:effectLst/>
              <a:latin typeface="+mn-lt"/>
            </a:endParaRPr>
          </a:p>
          <a:p>
            <a:pPr algn="l"/>
            <a:r>
              <a:rPr lang="es-ES" b="0" i="0" dirty="0">
                <a:solidFill>
                  <a:srgbClr val="333333"/>
                </a:solidFill>
                <a:effectLst/>
                <a:latin typeface="+mn-lt"/>
              </a:rPr>
              <a:t>Cualquier interacción con la página no requiere hacer solicitudes al servidor lo que significa que la página no es recargada.</a:t>
            </a:r>
          </a:p>
          <a:p>
            <a:br>
              <a:rPr lang="es-ES" dirty="0"/>
            </a:br>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3</a:t>
            </a:fld>
            <a:endParaRPr lang="es-ES" dirty="0"/>
          </a:p>
        </p:txBody>
      </p:sp>
    </p:spTree>
    <p:extLst>
      <p:ext uri="{BB962C8B-B14F-4D97-AF65-F5344CB8AC3E}">
        <p14:creationId xmlns:p14="http://schemas.microsoft.com/office/powerpoint/2010/main" val="109532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1" dirty="0"/>
          </a:p>
        </p:txBody>
      </p:sp>
      <p:sp>
        <p:nvSpPr>
          <p:cNvPr id="4" name="Slide Number Placeholder 3"/>
          <p:cNvSpPr>
            <a:spLocks noGrp="1"/>
          </p:cNvSpPr>
          <p:nvPr>
            <p:ph type="sldNum" sz="quarter" idx="5"/>
          </p:nvPr>
        </p:nvSpPr>
        <p:spPr/>
        <p:txBody>
          <a:bodyPr/>
          <a:lstStyle/>
          <a:p>
            <a:fld id="{D7B2E3C7-4DED-451B-AD6F-BFB932FF2CAD}" type="slidenum">
              <a:rPr lang="es-ES" smtClean="0"/>
              <a:t>4</a:t>
            </a:fld>
            <a:endParaRPr lang="es-ES" dirty="0"/>
          </a:p>
        </p:txBody>
      </p:sp>
    </p:spTree>
    <p:extLst>
      <p:ext uri="{BB962C8B-B14F-4D97-AF65-F5344CB8AC3E}">
        <p14:creationId xmlns:p14="http://schemas.microsoft.com/office/powerpoint/2010/main" val="1839511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mn-lt"/>
              </a:rPr>
              <a:t>Un compilador de JavaScript toma el código JavaScript, lo transforma y devuelve en un formato diferente. El caso de uso más común es tomar código JavaScript con sintaxis ES6 y transformarlo en código que navegadores más antiguos puedan interpretar. </a:t>
            </a:r>
            <a:r>
              <a:rPr lang="es-ES" b="1" i="0" dirty="0">
                <a:solidFill>
                  <a:srgbClr val="000000"/>
                </a:solidFill>
                <a:effectLst/>
                <a:latin typeface="+mn-lt"/>
              </a:rPr>
              <a:t>Babel</a:t>
            </a:r>
            <a:r>
              <a:rPr lang="es-ES" b="0" i="0" dirty="0">
                <a:solidFill>
                  <a:srgbClr val="333333"/>
                </a:solidFill>
                <a:effectLst/>
                <a:latin typeface="+mn-lt"/>
              </a:rPr>
              <a:t> es el compilador más usado con </a:t>
            </a:r>
            <a:r>
              <a:rPr lang="es-ES" b="0" i="0" dirty="0" err="1">
                <a:solidFill>
                  <a:srgbClr val="333333"/>
                </a:solidFill>
                <a:effectLst/>
                <a:latin typeface="+mn-lt"/>
              </a:rPr>
              <a:t>React</a:t>
            </a:r>
            <a:r>
              <a:rPr lang="es-ES" b="0" i="0" dirty="0">
                <a:solidFill>
                  <a:srgbClr val="333333"/>
                </a:solidFill>
                <a:effectLst/>
                <a:latin typeface="+mn-lt"/>
              </a:rPr>
              <a:t>.</a:t>
            </a:r>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5</a:t>
            </a:fld>
            <a:endParaRPr lang="es-ES" dirty="0"/>
          </a:p>
        </p:txBody>
      </p:sp>
    </p:spTree>
    <p:extLst>
      <p:ext uri="{BB962C8B-B14F-4D97-AF65-F5344CB8AC3E}">
        <p14:creationId xmlns:p14="http://schemas.microsoft.com/office/powerpoint/2010/main" val="332436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mn-lt"/>
              </a:rPr>
              <a:t>Los </a:t>
            </a:r>
            <a:r>
              <a:rPr lang="es-ES" b="0" i="0" dirty="0" err="1">
                <a:solidFill>
                  <a:srgbClr val="333333"/>
                </a:solidFill>
                <a:effectLst/>
                <a:latin typeface="+mn-lt"/>
              </a:rPr>
              <a:t>bundlers</a:t>
            </a:r>
            <a:r>
              <a:rPr lang="es-ES" b="0" i="0" dirty="0">
                <a:solidFill>
                  <a:srgbClr val="333333"/>
                </a:solidFill>
                <a:effectLst/>
                <a:latin typeface="+mn-lt"/>
              </a:rPr>
              <a:t> toman el código JavaScript y CSS escrito como módulos separados, y los combina en unos cuantos archivos mejor optimizados para los </a:t>
            </a:r>
            <a:r>
              <a:rPr lang="es-ES" b="0" i="0" dirty="0" err="1">
                <a:solidFill>
                  <a:srgbClr val="333333"/>
                </a:solidFill>
                <a:effectLst/>
                <a:latin typeface="+mn-lt"/>
              </a:rPr>
              <a:t>navegadore</a:t>
            </a:r>
            <a:r>
              <a:rPr lang="es-ES" b="0" i="0" dirty="0">
                <a:solidFill>
                  <a:srgbClr val="333333"/>
                </a:solidFill>
                <a:effectLst/>
                <a:latin typeface="+mn-lt"/>
              </a:rPr>
              <a:t>.</a:t>
            </a:r>
            <a:br>
              <a:rPr lang="es-ES" dirty="0">
                <a:latin typeface="+mn-lt"/>
              </a:rPr>
            </a:br>
            <a:r>
              <a:rPr lang="es-ES" b="1" i="0" dirty="0" err="1">
                <a:solidFill>
                  <a:srgbClr val="000000"/>
                </a:solidFill>
                <a:effectLst/>
                <a:latin typeface="+mn-lt"/>
              </a:rPr>
              <a:t>Webpack</a:t>
            </a:r>
            <a:r>
              <a:rPr lang="es-ES" b="0" i="0" dirty="0">
                <a:solidFill>
                  <a:srgbClr val="333333"/>
                </a:solidFill>
                <a:effectLst/>
                <a:latin typeface="+mn-lt"/>
              </a:rPr>
              <a:t> es uno de los </a:t>
            </a:r>
            <a:r>
              <a:rPr lang="es-ES" b="0" i="0" dirty="0" err="1">
                <a:solidFill>
                  <a:srgbClr val="333333"/>
                </a:solidFill>
                <a:effectLst/>
                <a:latin typeface="+mn-lt"/>
              </a:rPr>
              <a:t>bundlers</a:t>
            </a:r>
            <a:r>
              <a:rPr lang="es-ES" b="0" i="0" dirty="0">
                <a:solidFill>
                  <a:srgbClr val="333333"/>
                </a:solidFill>
                <a:effectLst/>
                <a:latin typeface="+mn-lt"/>
              </a:rPr>
              <a:t> más utilizados con </a:t>
            </a:r>
            <a:r>
              <a:rPr lang="es-ES" b="0" i="0" dirty="0" err="1">
                <a:solidFill>
                  <a:srgbClr val="333333"/>
                </a:solidFill>
                <a:effectLst/>
                <a:latin typeface="+mn-lt"/>
              </a:rPr>
              <a:t>React</a:t>
            </a:r>
            <a:r>
              <a:rPr lang="es-ES" b="0" i="0" dirty="0">
                <a:solidFill>
                  <a:srgbClr val="333333"/>
                </a:solidFill>
                <a:effectLst/>
                <a:latin typeface="+mn-lt"/>
              </a:rPr>
              <a:t>.</a:t>
            </a:r>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6</a:t>
            </a:fld>
            <a:endParaRPr lang="es-ES" dirty="0"/>
          </a:p>
        </p:txBody>
      </p:sp>
    </p:spTree>
    <p:extLst>
      <p:ext uri="{BB962C8B-B14F-4D97-AF65-F5344CB8AC3E}">
        <p14:creationId xmlns:p14="http://schemas.microsoft.com/office/powerpoint/2010/main" val="5876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7</a:t>
            </a:fld>
            <a:endParaRPr lang="es-ES" dirty="0"/>
          </a:p>
        </p:txBody>
      </p:sp>
    </p:spTree>
    <p:extLst>
      <p:ext uri="{BB962C8B-B14F-4D97-AF65-F5344CB8AC3E}">
        <p14:creationId xmlns:p14="http://schemas.microsoft.com/office/powerpoint/2010/main" val="123355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8</a:t>
            </a:fld>
            <a:endParaRPr lang="es-ES" dirty="0"/>
          </a:p>
        </p:txBody>
      </p:sp>
    </p:spTree>
    <p:extLst>
      <p:ext uri="{BB962C8B-B14F-4D97-AF65-F5344CB8AC3E}">
        <p14:creationId xmlns:p14="http://schemas.microsoft.com/office/powerpoint/2010/main" val="102019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latin typeface="+mn-lt"/>
            </a:endParaRPr>
          </a:p>
        </p:txBody>
      </p:sp>
      <p:sp>
        <p:nvSpPr>
          <p:cNvPr id="4" name="Slide Number Placeholder 3"/>
          <p:cNvSpPr>
            <a:spLocks noGrp="1"/>
          </p:cNvSpPr>
          <p:nvPr>
            <p:ph type="sldNum" sz="quarter" idx="5"/>
          </p:nvPr>
        </p:nvSpPr>
        <p:spPr/>
        <p:txBody>
          <a:bodyPr/>
          <a:lstStyle/>
          <a:p>
            <a:fld id="{D7B2E3C7-4DED-451B-AD6F-BFB932FF2CAD}" type="slidenum">
              <a:rPr lang="es-ES" smtClean="0"/>
              <a:t>9</a:t>
            </a:fld>
            <a:endParaRPr lang="es-ES" dirty="0"/>
          </a:p>
        </p:txBody>
      </p:sp>
    </p:spTree>
    <p:extLst>
      <p:ext uri="{BB962C8B-B14F-4D97-AF65-F5344CB8AC3E}">
        <p14:creationId xmlns:p14="http://schemas.microsoft.com/office/powerpoint/2010/main" val="256545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95300" y="2847976"/>
            <a:ext cx="7772400" cy="933449"/>
          </a:xfrm>
        </p:spPr>
        <p:txBody>
          <a:bodyPr>
            <a:normAutofit/>
          </a:bodyPr>
          <a:lstStyle/>
          <a:p>
            <a:pPr algn="l"/>
            <a:r>
              <a:rPr lang="en-US" sz="7200" spc="-300" dirty="0" err="1">
                <a:latin typeface="Neo Sans Std Medium"/>
                <a:cs typeface="Neo Sans Std Medium"/>
              </a:rPr>
              <a:t>Título</a:t>
            </a:r>
            <a:endParaRPr lang="en-US" sz="7200" spc="-300" dirty="0">
              <a:latin typeface="Neo Sans Std Medium"/>
              <a:cs typeface="Neo Sans Std Medium"/>
            </a:endParaRPr>
          </a:p>
        </p:txBody>
      </p:sp>
      <p:sp>
        <p:nvSpPr>
          <p:cNvPr id="8" name="Subtitle 2"/>
          <p:cNvSpPr>
            <a:spLocks noGrp="1"/>
          </p:cNvSpPr>
          <p:nvPr>
            <p:ph type="subTitle" idx="1" hasCustomPrompt="1"/>
          </p:nvPr>
        </p:nvSpPr>
        <p:spPr>
          <a:xfrm>
            <a:off x="533400" y="3657600"/>
            <a:ext cx="8013700" cy="495300"/>
          </a:xfrm>
        </p:spPr>
        <p:txBody>
          <a:bodyPr>
            <a:normAutofit/>
          </a:bodyPr>
          <a:lstStyle>
            <a:lvl1pPr marL="0" indent="0">
              <a:buNone/>
              <a:defRPr>
                <a:solidFill>
                  <a:schemeClr val="bg1">
                    <a:lumMod val="50000"/>
                  </a:schemeClr>
                </a:solidFill>
              </a:defRPr>
            </a:lvl1pPr>
          </a:lstStyle>
          <a:p>
            <a:pPr algn="l"/>
            <a:r>
              <a:rPr lang="en-US" sz="2800" dirty="0" err="1">
                <a:latin typeface="Neo Sans Std Light"/>
                <a:cs typeface="Neo Sans Std Light"/>
              </a:rPr>
              <a:t>Subtítulo</a:t>
            </a:r>
            <a:endParaRPr lang="en-US" sz="2800" dirty="0">
              <a:latin typeface="Neo Sans Std Light"/>
              <a:cs typeface="Neo Sans Std Light"/>
            </a:endParaRPr>
          </a:p>
        </p:txBody>
      </p:sp>
    </p:spTree>
    <p:extLst>
      <p:ext uri="{BB962C8B-B14F-4D97-AF65-F5344CB8AC3E}">
        <p14:creationId xmlns:p14="http://schemas.microsoft.com/office/powerpoint/2010/main" val="21604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60646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60300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79685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83882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1555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58762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57679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144158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20681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4B8BC99-9ACD-BE4F-B10C-4208E66E3B9D}" type="datetimeFigureOut">
              <a:rPr lang="en-US" smtClean="0"/>
              <a:t>7/2/2021</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6F52DB1-0A36-E24F-B3B2-94DA0D5B1D92}" type="slidenum">
              <a:rPr lang="en-US" smtClean="0"/>
              <a:t>‹Nº›</a:t>
            </a:fld>
            <a:endParaRPr lang="en-US" dirty="0"/>
          </a:p>
        </p:txBody>
      </p:sp>
    </p:spTree>
    <p:extLst>
      <p:ext uri="{BB962C8B-B14F-4D97-AF65-F5344CB8AC3E}">
        <p14:creationId xmlns:p14="http://schemas.microsoft.com/office/powerpoint/2010/main" val="32068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9"/>
            <a:ext cx="8229600" cy="85725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75803"/>
            <a:ext cx="8229600" cy="215667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049509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p:titleStyle>
    <p:bodyStyle>
      <a:lvl1pPr marL="0" indent="0" algn="l" defTabSz="457200" rtl="0" eaLnBrk="1" latinLnBrk="0" hangingPunct="1">
        <a:spcBef>
          <a:spcPct val="20000"/>
        </a:spcBef>
        <a:buFont typeface="Arial"/>
        <a:buNone/>
        <a:defRPr sz="3200" b="0" i="0" kern="1200">
          <a:solidFill>
            <a:schemeClr val="tx1"/>
          </a:solidFill>
          <a:latin typeface="Neo Sans Std"/>
          <a:ea typeface="+mn-ea"/>
          <a:cs typeface="Neo Sans Std"/>
        </a:defRPr>
      </a:lvl1pPr>
      <a:lvl2pPr marL="457200" indent="0" algn="l" defTabSz="457200" rtl="0" eaLnBrk="1" latinLnBrk="0" hangingPunct="1">
        <a:spcBef>
          <a:spcPct val="20000"/>
        </a:spcBef>
        <a:buFont typeface="Arial"/>
        <a:buNone/>
        <a:defRPr sz="2800" b="0" i="0" kern="1200">
          <a:solidFill>
            <a:schemeClr val="tx1"/>
          </a:solidFill>
          <a:latin typeface="Neo Sans Std"/>
          <a:ea typeface="+mn-ea"/>
          <a:cs typeface="Neo Sans Std"/>
        </a:defRPr>
      </a:lvl2pPr>
      <a:lvl3pPr marL="914400" indent="0" algn="l" defTabSz="457200" rtl="0" eaLnBrk="1" latinLnBrk="0" hangingPunct="1">
        <a:spcBef>
          <a:spcPct val="20000"/>
        </a:spcBef>
        <a:buFont typeface="Arial"/>
        <a:buNone/>
        <a:defRPr sz="2400" b="0" i="0" kern="1200">
          <a:solidFill>
            <a:schemeClr val="tx1"/>
          </a:solidFill>
          <a:latin typeface="Neo Sans Std"/>
          <a:ea typeface="+mn-ea"/>
          <a:cs typeface="Neo Sans Std"/>
        </a:defRPr>
      </a:lvl3pPr>
      <a:lvl4pPr marL="13716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4pPr>
      <a:lvl5pPr marL="1828800" indent="0" algn="l" defTabSz="457200" rtl="0" eaLnBrk="1" latinLnBrk="0" hangingPunct="1">
        <a:spcBef>
          <a:spcPct val="20000"/>
        </a:spcBef>
        <a:buFont typeface="Arial"/>
        <a:buNone/>
        <a:defRPr sz="2000" b="0" i="0" kern="1200">
          <a:solidFill>
            <a:schemeClr val="tx1"/>
          </a:solidFill>
          <a:latin typeface="Neo Sans Std"/>
          <a:ea typeface="+mn-ea"/>
          <a:cs typeface="Neo Sans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hyperlink" Target="https://github.com/lemoncod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2.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svg"/><Relationship Id="rId3" Type="http://schemas.openxmlformats.org/officeDocument/2006/relationships/hyperlink" Target="http://kangax.github.io/compat-table/es2016plus/" TargetMode="External"/><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78557BC-75CE-4181-9589-2628A4A7F07D}"/>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5" name="Title 1">
            <a:extLst>
              <a:ext uri="{FF2B5EF4-FFF2-40B4-BE49-F238E27FC236}">
                <a16:creationId xmlns:a16="http://schemas.microsoft.com/office/drawing/2014/main" id="{86B6CDE2-EADE-430A-81A9-A4C92D7A9C60}"/>
              </a:ext>
            </a:extLst>
          </p:cNvPr>
          <p:cNvSpPr txBox="1">
            <a:spLocks/>
          </p:cNvSpPr>
          <p:nvPr/>
        </p:nvSpPr>
        <p:spPr>
          <a:xfrm>
            <a:off x="572755" y="2270925"/>
            <a:ext cx="8320419" cy="1170605"/>
          </a:xfrm>
          <a:prstGeom prst="rect">
            <a:avLst/>
          </a:prstGeom>
        </p:spPr>
        <p:txBody>
          <a:bodyPr vert="horz" wrap="square" lIns="0" tIns="45720" rIns="91440" bIns="45720" rtlCol="0" anchor="t" anchorCtr="0">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tabLst>
                <a:tab pos="90488" algn="l"/>
              </a:tabLst>
            </a:pPr>
            <a:r>
              <a:rPr lang="en-US" sz="7200" spc="-300" dirty="0">
                <a:solidFill>
                  <a:schemeClr val="bg1">
                    <a:lumMod val="50000"/>
                  </a:schemeClr>
                </a:solidFill>
                <a:latin typeface="Montserrat SemiBold" panose="00000700000000000000" pitchFamily="2" charset="0"/>
              </a:rPr>
              <a:t>React </a:t>
            </a:r>
            <a:r>
              <a:rPr lang="en-US" sz="7200" spc="-300" dirty="0" err="1">
                <a:solidFill>
                  <a:schemeClr val="bg1">
                    <a:lumMod val="50000"/>
                  </a:schemeClr>
                </a:solidFill>
                <a:latin typeface="Montserrat SemiBold" panose="00000700000000000000" pitchFamily="2" charset="0"/>
              </a:rPr>
              <a:t>básico</a:t>
            </a:r>
            <a:endParaRPr lang="en-US" sz="7200" spc="-300" dirty="0">
              <a:solidFill>
                <a:schemeClr val="bg1">
                  <a:lumMod val="50000"/>
                </a:schemeClr>
              </a:solidFill>
              <a:effectLst/>
              <a:latin typeface="Montserrat SemiBold" panose="00000700000000000000" pitchFamily="2" charset="0"/>
            </a:endParaRPr>
          </a:p>
        </p:txBody>
      </p:sp>
      <p:sp>
        <p:nvSpPr>
          <p:cNvPr id="17" name="Title 1">
            <a:extLst>
              <a:ext uri="{FF2B5EF4-FFF2-40B4-BE49-F238E27FC236}">
                <a16:creationId xmlns:a16="http://schemas.microsoft.com/office/drawing/2014/main" id="{1E846C75-EA81-4B08-9B7A-76A26EDBBCE3}"/>
              </a:ext>
            </a:extLst>
          </p:cNvPr>
          <p:cNvSpPr txBox="1">
            <a:spLocks/>
          </p:cNvSpPr>
          <p:nvPr/>
        </p:nvSpPr>
        <p:spPr>
          <a:xfrm>
            <a:off x="607926" y="344225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endParaRPr lang="en-US" sz="4000" spc="-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Gráfico 9">
            <a:extLst>
              <a:ext uri="{FF2B5EF4-FFF2-40B4-BE49-F238E27FC236}">
                <a16:creationId xmlns:a16="http://schemas.microsoft.com/office/drawing/2014/main" id="{E94D9FF3-C3BC-45FD-BE97-970A880FF2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sp>
        <p:nvSpPr>
          <p:cNvPr id="6" name="Title 1">
            <a:extLst>
              <a:ext uri="{FF2B5EF4-FFF2-40B4-BE49-F238E27FC236}">
                <a16:creationId xmlns:a16="http://schemas.microsoft.com/office/drawing/2014/main" id="{E6A1BA4C-967C-4335-B891-4613818B9D1D}"/>
              </a:ext>
            </a:extLst>
          </p:cNvPr>
          <p:cNvSpPr txBox="1">
            <a:spLocks/>
          </p:cNvSpPr>
          <p:nvPr/>
        </p:nvSpPr>
        <p:spPr>
          <a:xfrm>
            <a:off x="572755" y="3695971"/>
            <a:ext cx="8285248" cy="756000"/>
          </a:xfrm>
          <a:prstGeom prst="rect">
            <a:avLst/>
          </a:prstGeom>
        </p:spPr>
        <p:txBody>
          <a:bodyPr vert="horz" lIns="0" tIns="45720" rIns="91440" bIns="45720" rtlCol="0" anchor="b">
            <a:normAutofit fontScale="97500"/>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4000" spc="-200" dirty="0" err="1">
                <a:latin typeface="Open Sans" panose="020B0606030504020204" pitchFamily="34" charset="0"/>
                <a:ea typeface="Open Sans" panose="020B0606030504020204" pitchFamily="34" charset="0"/>
                <a:cs typeface="Open Sans" panose="020B0606030504020204" pitchFamily="34" charset="0"/>
              </a:rPr>
              <a:t>Introducción</a:t>
            </a:r>
            <a:endParaRPr lang="en-US" sz="4000" spc="-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701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94764"/>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JSX </a:t>
            </a:r>
            <a:r>
              <a:rPr lang="es-ES_tradnl" sz="3200" spc="-300" dirty="0">
                <a:solidFill>
                  <a:schemeClr val="bg1">
                    <a:lumMod val="50000"/>
                  </a:schemeClr>
                </a:solidFill>
                <a:latin typeface="Montserrat SemiBold" panose="00000700000000000000" pitchFamily="2" charset="0"/>
              </a:rPr>
              <a:t>(</a:t>
            </a:r>
            <a:r>
              <a:rPr lang="es-ES_tradnl" sz="3200" spc="-300" dirty="0" err="1">
                <a:solidFill>
                  <a:schemeClr val="bg1">
                    <a:lumMod val="50000"/>
                  </a:schemeClr>
                </a:solidFill>
                <a:latin typeface="Montserrat SemiBold" panose="00000700000000000000" pitchFamily="2" charset="0"/>
              </a:rPr>
              <a:t>React</a:t>
            </a:r>
            <a:r>
              <a:rPr lang="es-ES_tradnl" sz="3200" spc="-300" dirty="0">
                <a:solidFill>
                  <a:schemeClr val="bg1">
                    <a:lumMod val="50000"/>
                  </a:schemeClr>
                </a:solidFill>
                <a:latin typeface="Montserrat SemiBold" panose="00000700000000000000" pitchFamily="2" charset="0"/>
              </a:rPr>
              <a:t> DOM)</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4" name="Forma libre: forma 23">
            <a:extLst>
              <a:ext uri="{FF2B5EF4-FFF2-40B4-BE49-F238E27FC236}">
                <a16:creationId xmlns:a16="http://schemas.microsoft.com/office/drawing/2014/main" id="{183A2C81-0B6F-4B02-8F49-5C8379E935A6}"/>
              </a:ext>
            </a:extLst>
          </p:cNvPr>
          <p:cNvSpPr/>
          <p:nvPr/>
        </p:nvSpPr>
        <p:spPr>
          <a:xfrm>
            <a:off x="647697" y="740598"/>
            <a:ext cx="8100127" cy="60267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400" b="1" dirty="0" err="1"/>
              <a:t>React</a:t>
            </a:r>
            <a:r>
              <a:rPr lang="es-ES" sz="1400" b="1" dirty="0"/>
              <a:t> DOM </a:t>
            </a:r>
            <a:r>
              <a:rPr lang="es-ES" sz="1400" dirty="0"/>
              <a:t>usa una convención de nombres en </a:t>
            </a:r>
            <a:r>
              <a:rPr lang="es-ES" sz="1400" dirty="0" err="1"/>
              <a:t>camelCase</a:t>
            </a:r>
            <a:r>
              <a:rPr lang="es-ES" sz="1400" dirty="0"/>
              <a:t> para las propiedades en lugar de nombres de atributos HTML (</a:t>
            </a:r>
            <a:r>
              <a:rPr lang="es-ES" sz="1400" dirty="0" err="1"/>
              <a:t>tabindex</a:t>
            </a:r>
            <a:r>
              <a:rPr lang="es-ES" sz="1400" dirty="0"/>
              <a:t>  </a:t>
            </a:r>
            <a:r>
              <a:rPr lang="es-ES" sz="1400" dirty="0">
                <a:sym typeface="Wingdings" panose="05000000000000000000" pitchFamily="2" charset="2"/>
              </a:rPr>
              <a:t> </a:t>
            </a:r>
            <a:r>
              <a:rPr lang="es-ES" sz="1400" dirty="0" err="1">
                <a:sym typeface="Wingdings" panose="05000000000000000000" pitchFamily="2" charset="2"/>
              </a:rPr>
              <a:t>tabIndex</a:t>
            </a:r>
            <a:r>
              <a:rPr lang="es-ES" sz="1400" dirty="0">
                <a:sym typeface="Wingdings" panose="05000000000000000000" pitchFamily="2" charset="2"/>
              </a:rPr>
              <a:t>)</a:t>
            </a:r>
            <a:endParaRPr lang="es-ES" sz="1400" dirty="0"/>
          </a:p>
        </p:txBody>
      </p:sp>
      <p:sp>
        <p:nvSpPr>
          <p:cNvPr id="26" name="Forma libre: forma 25">
            <a:extLst>
              <a:ext uri="{FF2B5EF4-FFF2-40B4-BE49-F238E27FC236}">
                <a16:creationId xmlns:a16="http://schemas.microsoft.com/office/drawing/2014/main" id="{9E3649CB-437A-4178-A292-D5CE5D6F0828}"/>
              </a:ext>
            </a:extLst>
          </p:cNvPr>
          <p:cNvSpPr/>
          <p:nvPr/>
        </p:nvSpPr>
        <p:spPr>
          <a:xfrm>
            <a:off x="647699" y="1425422"/>
            <a:ext cx="8100127" cy="38723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400" dirty="0" err="1"/>
              <a:t>class</a:t>
            </a:r>
            <a:r>
              <a:rPr lang="es-ES" sz="1400" dirty="0"/>
              <a:t> se escribe como </a:t>
            </a:r>
            <a:r>
              <a:rPr lang="es-ES" sz="1400" dirty="0" err="1"/>
              <a:t>className</a:t>
            </a:r>
            <a:r>
              <a:rPr lang="es-ES" sz="1400" dirty="0"/>
              <a:t> ya que </a:t>
            </a:r>
            <a:r>
              <a:rPr lang="es-ES" sz="1400" dirty="0" err="1"/>
              <a:t>class</a:t>
            </a:r>
            <a:r>
              <a:rPr lang="es-ES" sz="1400" dirty="0"/>
              <a:t> es una palabra reservada</a:t>
            </a:r>
          </a:p>
        </p:txBody>
      </p:sp>
      <p:grpSp>
        <p:nvGrpSpPr>
          <p:cNvPr id="2" name="Grupo 1">
            <a:extLst>
              <a:ext uri="{FF2B5EF4-FFF2-40B4-BE49-F238E27FC236}">
                <a16:creationId xmlns:a16="http://schemas.microsoft.com/office/drawing/2014/main" id="{9D6ED957-55D2-4431-9E77-47673CC2A79C}"/>
              </a:ext>
            </a:extLst>
          </p:cNvPr>
          <p:cNvGrpSpPr/>
          <p:nvPr/>
        </p:nvGrpSpPr>
        <p:grpSpPr>
          <a:xfrm>
            <a:off x="643461" y="1898913"/>
            <a:ext cx="8104364" cy="720355"/>
            <a:chOff x="643461" y="1898913"/>
            <a:chExt cx="8104364" cy="720355"/>
          </a:xfrm>
        </p:grpSpPr>
        <p:sp>
          <p:nvSpPr>
            <p:cNvPr id="16" name="Forma libre: forma 15">
              <a:extLst>
                <a:ext uri="{FF2B5EF4-FFF2-40B4-BE49-F238E27FC236}">
                  <a16:creationId xmlns:a16="http://schemas.microsoft.com/office/drawing/2014/main" id="{0EF7DE6F-6AF7-4602-844C-DD520E209C7B}"/>
                </a:ext>
              </a:extLst>
            </p:cNvPr>
            <p:cNvSpPr/>
            <p:nvPr/>
          </p:nvSpPr>
          <p:spPr>
            <a:xfrm>
              <a:off x="647698" y="2201259"/>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solidFill>
                    <a:srgbClr val="FF2C6D"/>
                  </a:solidFill>
                </a:rPr>
                <a:t>const</a:t>
              </a:r>
              <a:r>
                <a:rPr lang="es-ES" sz="1600" dirty="0">
                  <a:solidFill>
                    <a:srgbClr val="E6E6E6"/>
                  </a:solidFill>
                </a:rPr>
                <a:t> </a:t>
              </a:r>
              <a:r>
                <a:rPr lang="es-ES" sz="1600" dirty="0" err="1">
                  <a:solidFill>
                    <a:srgbClr val="A1D7DA"/>
                  </a:solidFill>
                </a:rPr>
                <a:t>element</a:t>
              </a:r>
              <a:r>
                <a:rPr lang="es-ES" sz="1600" dirty="0">
                  <a:solidFill>
                    <a:srgbClr val="E6E6E6"/>
                  </a:solidFill>
                </a:rPr>
                <a:t> </a:t>
              </a:r>
              <a:r>
                <a:rPr lang="es-ES" sz="1600" dirty="0">
                  <a:solidFill>
                    <a:srgbClr val="FFCC95"/>
                  </a:solidFill>
                </a:rPr>
                <a:t>=</a:t>
              </a:r>
              <a:r>
                <a:rPr lang="es-ES" sz="1600" dirty="0">
                  <a:solidFill>
                    <a:srgbClr val="E6E6E6"/>
                  </a:solidFill>
                </a:rPr>
                <a:t> </a:t>
              </a:r>
              <a:r>
                <a:rPr lang="es-ES" sz="1600" dirty="0">
                  <a:solidFill>
                    <a:srgbClr val="C5C5C5"/>
                  </a:solidFill>
                </a:rPr>
                <a:t>&lt;</a:t>
              </a:r>
              <a:r>
                <a:rPr lang="es-ES" sz="1600" dirty="0" err="1">
                  <a:solidFill>
                    <a:srgbClr val="FF2C6B"/>
                  </a:solidFill>
                </a:rPr>
                <a:t>div</a:t>
              </a:r>
              <a:r>
                <a:rPr lang="es-ES" sz="1600" dirty="0">
                  <a:solidFill>
                    <a:srgbClr val="E6E6E6"/>
                  </a:solidFill>
                </a:rPr>
                <a:t> </a:t>
              </a:r>
              <a:r>
                <a:rPr lang="es-ES" sz="1600" dirty="0" err="1">
                  <a:solidFill>
                    <a:srgbClr val="FFCC95"/>
                  </a:solidFill>
                </a:rPr>
                <a:t>className</a:t>
              </a:r>
              <a:r>
                <a:rPr lang="es-ES" sz="1600" dirty="0">
                  <a:solidFill>
                    <a:srgbClr val="FFCC95"/>
                  </a:solidFill>
                </a:rPr>
                <a:t>=</a:t>
              </a:r>
              <a:r>
                <a:rPr lang="es-ES" sz="1600" dirty="0">
                  <a:solidFill>
                    <a:srgbClr val="00ACC1"/>
                  </a:solidFill>
                </a:rPr>
                <a:t>"</a:t>
              </a:r>
              <a:r>
                <a:rPr lang="es-ES" sz="1600" dirty="0" err="1">
                  <a:solidFill>
                    <a:srgbClr val="00ABC1"/>
                  </a:solidFill>
                </a:rPr>
                <a:t>root</a:t>
              </a:r>
              <a:r>
                <a:rPr lang="es-ES" sz="1600" dirty="0">
                  <a:solidFill>
                    <a:srgbClr val="00ACC1"/>
                  </a:solidFill>
                </a:rPr>
                <a:t>"</a:t>
              </a:r>
              <a:r>
                <a:rPr lang="es-ES" sz="1600" dirty="0">
                  <a:solidFill>
                    <a:srgbClr val="C5C5C5"/>
                  </a:solidFill>
                </a:rPr>
                <a:t>&gt;</a:t>
              </a:r>
              <a:r>
                <a:rPr lang="es-ES" sz="1600" dirty="0" err="1">
                  <a:solidFill>
                    <a:srgbClr val="C0BABA"/>
                  </a:solidFill>
                </a:rPr>
                <a:t>Hello</a:t>
              </a:r>
              <a:r>
                <a:rPr lang="es-ES" sz="1600" dirty="0">
                  <a:solidFill>
                    <a:srgbClr val="C0BABA"/>
                  </a:solidFill>
                </a:rPr>
                <a:t> </a:t>
              </a:r>
              <a:r>
                <a:rPr lang="es-ES" sz="1600" dirty="0" err="1">
                  <a:solidFill>
                    <a:srgbClr val="C0BABA"/>
                  </a:solidFill>
                </a:rPr>
                <a:t>World</a:t>
              </a:r>
              <a:r>
                <a:rPr lang="es-ES" sz="1600" dirty="0">
                  <a:solidFill>
                    <a:srgbClr val="C0BABA"/>
                  </a:solidFill>
                </a:rPr>
                <a:t>!!</a:t>
              </a:r>
              <a:r>
                <a:rPr lang="es-ES" sz="1600" dirty="0">
                  <a:solidFill>
                    <a:srgbClr val="C5C5C5"/>
                  </a:solidFill>
                </a:rPr>
                <a:t>&lt;/</a:t>
              </a:r>
              <a:r>
                <a:rPr lang="es-ES" sz="1600" dirty="0" err="1">
                  <a:solidFill>
                    <a:srgbClr val="FF2C6B"/>
                  </a:solidFill>
                </a:rPr>
                <a:t>div</a:t>
              </a:r>
              <a:r>
                <a:rPr lang="es-ES" sz="1600" dirty="0">
                  <a:solidFill>
                    <a:srgbClr val="C5C5C5"/>
                  </a:solidFill>
                </a:rPr>
                <a:t>&gt;;</a:t>
              </a:r>
              <a:endParaRPr lang="es-ES" sz="1600" dirty="0">
                <a:solidFill>
                  <a:srgbClr val="E6E6E6"/>
                </a:solidFill>
              </a:endParaRPr>
            </a:p>
          </p:txBody>
        </p:sp>
        <p:sp>
          <p:nvSpPr>
            <p:cNvPr id="23" name="CuadroTexto 22">
              <a:extLst>
                <a:ext uri="{FF2B5EF4-FFF2-40B4-BE49-F238E27FC236}">
                  <a16:creationId xmlns:a16="http://schemas.microsoft.com/office/drawing/2014/main" id="{69ED57A8-99C4-4307-822F-AB184B3560FE}"/>
                </a:ext>
              </a:extLst>
            </p:cNvPr>
            <p:cNvSpPr txBox="1"/>
            <p:nvPr/>
          </p:nvSpPr>
          <p:spPr>
            <a:xfrm>
              <a:off x="643461" y="1898913"/>
              <a:ext cx="7463371" cy="307777"/>
            </a:xfrm>
            <a:prstGeom prst="rect">
              <a:avLst/>
            </a:prstGeom>
            <a:noFill/>
          </p:spPr>
          <p:txBody>
            <a:bodyPr wrap="square">
              <a:spAutoFit/>
            </a:bodyPr>
            <a:lstStyle/>
            <a:p>
              <a:r>
                <a:rPr lang="es-ES" sz="1400" dirty="0">
                  <a:solidFill>
                    <a:schemeClr val="bg1"/>
                  </a:solidFill>
                </a:rPr>
                <a:t>Puedes utilizar comillas para especificar </a:t>
              </a:r>
              <a:r>
                <a:rPr lang="es-ES" sz="1400" dirty="0" err="1">
                  <a:solidFill>
                    <a:schemeClr val="bg1"/>
                  </a:solidFill>
                </a:rPr>
                <a:t>strings</a:t>
              </a:r>
              <a:r>
                <a:rPr lang="es-ES" sz="1400" dirty="0">
                  <a:solidFill>
                    <a:schemeClr val="bg1"/>
                  </a:solidFill>
                </a:rPr>
                <a:t> literales como atributos</a:t>
              </a:r>
            </a:p>
          </p:txBody>
        </p:sp>
      </p:grpSp>
      <p:grpSp>
        <p:nvGrpSpPr>
          <p:cNvPr id="3" name="Grupo 2">
            <a:extLst>
              <a:ext uri="{FF2B5EF4-FFF2-40B4-BE49-F238E27FC236}">
                <a16:creationId xmlns:a16="http://schemas.microsoft.com/office/drawing/2014/main" id="{58941361-8208-46CC-9DB9-2490EEB3DFA4}"/>
              </a:ext>
            </a:extLst>
          </p:cNvPr>
          <p:cNvGrpSpPr/>
          <p:nvPr/>
        </p:nvGrpSpPr>
        <p:grpSpPr>
          <a:xfrm>
            <a:off x="643460" y="2707214"/>
            <a:ext cx="8100127" cy="707565"/>
            <a:chOff x="643460" y="2707214"/>
            <a:chExt cx="8100127" cy="707565"/>
          </a:xfrm>
        </p:grpSpPr>
        <p:sp>
          <p:nvSpPr>
            <p:cNvPr id="25" name="Forma libre: forma 24">
              <a:extLst>
                <a:ext uri="{FF2B5EF4-FFF2-40B4-BE49-F238E27FC236}">
                  <a16:creationId xmlns:a16="http://schemas.microsoft.com/office/drawing/2014/main" id="{E63AD16A-286B-4322-B849-10A07ED5D851}"/>
                </a:ext>
              </a:extLst>
            </p:cNvPr>
            <p:cNvSpPr/>
            <p:nvPr/>
          </p:nvSpPr>
          <p:spPr>
            <a:xfrm>
              <a:off x="643460" y="2996770"/>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solidFill>
                    <a:srgbClr val="FF2C6D"/>
                  </a:solidFill>
                </a:rPr>
                <a:t>const</a:t>
              </a:r>
              <a:r>
                <a:rPr lang="es-ES" sz="1600" dirty="0">
                  <a:solidFill>
                    <a:srgbClr val="E6E6E6"/>
                  </a:solidFill>
                </a:rPr>
                <a:t> </a:t>
              </a:r>
              <a:r>
                <a:rPr lang="es-ES" sz="1600" dirty="0" err="1">
                  <a:solidFill>
                    <a:srgbClr val="A1D7DA"/>
                  </a:solidFill>
                </a:rPr>
                <a:t>element</a:t>
              </a:r>
              <a:r>
                <a:rPr lang="es-ES" sz="1600" dirty="0">
                  <a:solidFill>
                    <a:srgbClr val="E6E6E6"/>
                  </a:solidFill>
                </a:rPr>
                <a:t> </a:t>
              </a:r>
              <a:r>
                <a:rPr lang="es-ES" sz="1600" dirty="0">
                  <a:solidFill>
                    <a:srgbClr val="FFCC95"/>
                  </a:solidFill>
                </a:rPr>
                <a:t>=</a:t>
              </a:r>
              <a:r>
                <a:rPr lang="es-ES" sz="1600" dirty="0">
                  <a:solidFill>
                    <a:srgbClr val="E6E6E6"/>
                  </a:solidFill>
                </a:rPr>
                <a:t> </a:t>
              </a:r>
              <a:r>
                <a:rPr lang="es-ES" sz="1600" dirty="0">
                  <a:solidFill>
                    <a:srgbClr val="C5C5C5"/>
                  </a:solidFill>
                </a:rPr>
                <a:t>&lt;</a:t>
              </a:r>
              <a:r>
                <a:rPr lang="es-ES" sz="1600" dirty="0" err="1">
                  <a:solidFill>
                    <a:srgbClr val="FF2C6B"/>
                  </a:solidFill>
                </a:rPr>
                <a:t>div</a:t>
              </a:r>
              <a:r>
                <a:rPr lang="es-ES" sz="1600" dirty="0">
                  <a:solidFill>
                    <a:srgbClr val="E6E6E6"/>
                  </a:solidFill>
                </a:rPr>
                <a:t> </a:t>
              </a:r>
              <a:r>
                <a:rPr lang="es-ES" sz="1600" dirty="0" err="1">
                  <a:solidFill>
                    <a:srgbClr val="FFCC95"/>
                  </a:solidFill>
                </a:rPr>
                <a:t>className</a:t>
              </a:r>
              <a:r>
                <a:rPr lang="es-ES" sz="1600" dirty="0">
                  <a:solidFill>
                    <a:srgbClr val="FFCC95"/>
                  </a:solidFill>
                </a:rPr>
                <a:t>=</a:t>
              </a:r>
              <a:r>
                <a:rPr lang="es-ES" sz="1600" dirty="0">
                  <a:solidFill>
                    <a:srgbClr val="E6E6E6"/>
                  </a:solidFill>
                </a:rPr>
                <a:t>{</a:t>
              </a:r>
              <a:r>
                <a:rPr lang="es-ES" sz="1600" dirty="0" err="1">
                  <a:solidFill>
                    <a:srgbClr val="A1D7DA"/>
                  </a:solidFill>
                </a:rPr>
                <a:t>innerClasses</a:t>
              </a:r>
              <a:r>
                <a:rPr lang="es-ES" sz="1600" dirty="0" err="1">
                  <a:solidFill>
                    <a:srgbClr val="FFCC95"/>
                  </a:solidFill>
                </a:rPr>
                <a:t>.</a:t>
              </a:r>
              <a:r>
                <a:rPr lang="es-ES" sz="1600" dirty="0" err="1">
                  <a:solidFill>
                    <a:srgbClr val="FF2C6B"/>
                  </a:solidFill>
                </a:rPr>
                <a:t>root</a:t>
              </a:r>
              <a:r>
                <a:rPr lang="es-ES" sz="1600" dirty="0">
                  <a:solidFill>
                    <a:srgbClr val="E6E6E6"/>
                  </a:solidFill>
                </a:rPr>
                <a:t>}</a:t>
              </a:r>
              <a:r>
                <a:rPr lang="es-ES" sz="1600" dirty="0">
                  <a:solidFill>
                    <a:srgbClr val="C5C5C5"/>
                  </a:solidFill>
                </a:rPr>
                <a:t>&gt;</a:t>
              </a:r>
              <a:r>
                <a:rPr lang="es-ES" sz="1600" dirty="0" err="1">
                  <a:solidFill>
                    <a:srgbClr val="C0BABA"/>
                  </a:solidFill>
                </a:rPr>
                <a:t>Hello</a:t>
              </a:r>
              <a:r>
                <a:rPr lang="es-ES" sz="1600" dirty="0">
                  <a:solidFill>
                    <a:srgbClr val="C0BABA"/>
                  </a:solidFill>
                </a:rPr>
                <a:t> </a:t>
              </a:r>
              <a:r>
                <a:rPr lang="es-ES" sz="1600" dirty="0" err="1">
                  <a:solidFill>
                    <a:srgbClr val="C0BABA"/>
                  </a:solidFill>
                </a:rPr>
                <a:t>World</a:t>
              </a:r>
              <a:r>
                <a:rPr lang="es-ES" sz="1600" dirty="0">
                  <a:solidFill>
                    <a:srgbClr val="C0BABA"/>
                  </a:solidFill>
                </a:rPr>
                <a:t>!!</a:t>
              </a:r>
              <a:r>
                <a:rPr lang="es-ES" sz="1600" dirty="0">
                  <a:solidFill>
                    <a:srgbClr val="C5C5C5"/>
                  </a:solidFill>
                </a:rPr>
                <a:t>&lt;/</a:t>
              </a:r>
              <a:r>
                <a:rPr lang="es-ES" sz="1600" dirty="0" err="1">
                  <a:solidFill>
                    <a:srgbClr val="FF2C6B"/>
                  </a:solidFill>
                </a:rPr>
                <a:t>div</a:t>
              </a:r>
              <a:r>
                <a:rPr lang="es-ES" sz="1600" dirty="0">
                  <a:solidFill>
                    <a:srgbClr val="C5C5C5"/>
                  </a:solidFill>
                </a:rPr>
                <a:t>&gt;;</a:t>
              </a:r>
              <a:endParaRPr lang="es-ES" sz="1600" dirty="0">
                <a:solidFill>
                  <a:srgbClr val="E6E6E6"/>
                </a:solidFill>
              </a:endParaRPr>
            </a:p>
          </p:txBody>
        </p:sp>
        <p:sp>
          <p:nvSpPr>
            <p:cNvPr id="29" name="CuadroTexto 28">
              <a:extLst>
                <a:ext uri="{FF2B5EF4-FFF2-40B4-BE49-F238E27FC236}">
                  <a16:creationId xmlns:a16="http://schemas.microsoft.com/office/drawing/2014/main" id="{6047BF65-51C6-4E68-AE7E-28D0138CD850}"/>
                </a:ext>
              </a:extLst>
            </p:cNvPr>
            <p:cNvSpPr txBox="1"/>
            <p:nvPr/>
          </p:nvSpPr>
          <p:spPr>
            <a:xfrm>
              <a:off x="643460" y="2707214"/>
              <a:ext cx="7463371" cy="307777"/>
            </a:xfrm>
            <a:prstGeom prst="rect">
              <a:avLst/>
            </a:prstGeom>
            <a:noFill/>
          </p:spPr>
          <p:txBody>
            <a:bodyPr wrap="square">
              <a:spAutoFit/>
            </a:bodyPr>
            <a:lstStyle/>
            <a:p>
              <a:r>
                <a:rPr lang="es-ES" sz="1400" dirty="0">
                  <a:solidFill>
                    <a:schemeClr val="bg1"/>
                  </a:solidFill>
                </a:rPr>
                <a:t>También puedes usar llaves para insertar una expresión JavaScript en un atributo</a:t>
              </a:r>
            </a:p>
          </p:txBody>
        </p:sp>
      </p:grpSp>
      <p:grpSp>
        <p:nvGrpSpPr>
          <p:cNvPr id="4" name="Grupo 3">
            <a:extLst>
              <a:ext uri="{FF2B5EF4-FFF2-40B4-BE49-F238E27FC236}">
                <a16:creationId xmlns:a16="http://schemas.microsoft.com/office/drawing/2014/main" id="{E89FB858-E016-459F-848E-820EEFEA76F4}"/>
              </a:ext>
            </a:extLst>
          </p:cNvPr>
          <p:cNvGrpSpPr/>
          <p:nvPr/>
        </p:nvGrpSpPr>
        <p:grpSpPr>
          <a:xfrm>
            <a:off x="643460" y="3472151"/>
            <a:ext cx="8104365" cy="1569832"/>
            <a:chOff x="643460" y="3472151"/>
            <a:chExt cx="8104365" cy="1569832"/>
          </a:xfrm>
        </p:grpSpPr>
        <p:sp>
          <p:nvSpPr>
            <p:cNvPr id="6" name="Rectángulo 5">
              <a:extLst>
                <a:ext uri="{FF2B5EF4-FFF2-40B4-BE49-F238E27FC236}">
                  <a16:creationId xmlns:a16="http://schemas.microsoft.com/office/drawing/2014/main" id="{F4043A24-D498-4E9D-BFB3-6219412E7BDB}"/>
                </a:ext>
              </a:extLst>
            </p:cNvPr>
            <p:cNvSpPr/>
            <p:nvPr/>
          </p:nvSpPr>
          <p:spPr>
            <a:xfrm>
              <a:off x="742944" y="3837300"/>
              <a:ext cx="8004881" cy="1204683"/>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err="1">
                  <a:ln>
                    <a:noFill/>
                  </a:ln>
                  <a:solidFill>
                    <a:srgbClr val="FF2C6D"/>
                  </a:solidFill>
                  <a:effectLst/>
                  <a:uLnTx/>
                  <a:uFillTx/>
                  <a:ea typeface="+mn-ea"/>
                  <a:cs typeface="+mn-cs"/>
                </a:rPr>
                <a:t>const</a:t>
              </a: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err="1">
                  <a:ln>
                    <a:noFill/>
                  </a:ln>
                  <a:solidFill>
                    <a:srgbClr val="09CBDD"/>
                  </a:solidFill>
                  <a:effectLst/>
                  <a:uLnTx/>
                  <a:uFillTx/>
                  <a:ea typeface="+mn-ea"/>
                  <a:cs typeface="+mn-cs"/>
                </a:rPr>
                <a:t>element</a:t>
              </a: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FFCC95"/>
                  </a:solidFill>
                  <a:effectLst/>
                  <a:uLnTx/>
                  <a:uFillTx/>
                  <a:ea typeface="+mn-ea"/>
                  <a:cs typeface="+mn-cs"/>
                </a:rPr>
                <a:t>=</a:t>
              </a: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C5C5C5"/>
                  </a:solidFill>
                  <a:effectLst/>
                  <a:uLnTx/>
                  <a:uFillTx/>
                  <a:ea typeface="+mn-ea"/>
                  <a:cs typeface="+mn-cs"/>
                </a:rPr>
                <a:t>(</a:t>
              </a:r>
              <a:endParaRPr kumimoji="0" lang="es-ES" sz="1400" b="0" i="0" u="none" strike="noStrike" kern="1200" cap="none" spc="0" normalizeH="0" baseline="0" noProof="0" dirty="0">
                <a:ln>
                  <a:noFill/>
                </a:ln>
                <a:solidFill>
                  <a:srgbClr val="E6E6E6"/>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FFCC95"/>
                  </a:solidFill>
                  <a:effectLst/>
                  <a:uLnTx/>
                  <a:uFillTx/>
                  <a:ea typeface="+mn-ea"/>
                  <a:cs typeface="+mn-cs"/>
                </a:rPr>
                <a:t>&lt;</a:t>
              </a:r>
              <a:r>
                <a:rPr kumimoji="0" lang="es-ES" sz="1400" b="0" i="0" u="none" strike="noStrike" kern="1200" cap="none" spc="0" normalizeH="0" baseline="0" noProof="0" dirty="0" err="1">
                  <a:ln>
                    <a:noFill/>
                  </a:ln>
                  <a:solidFill>
                    <a:srgbClr val="A1D7DA"/>
                  </a:solidFill>
                  <a:effectLst/>
                  <a:uLnTx/>
                  <a:uFillTx/>
                  <a:ea typeface="+mn-ea"/>
                  <a:cs typeface="+mn-cs"/>
                </a:rPr>
                <a:t>div</a:t>
              </a: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err="1">
                  <a:ln>
                    <a:noFill/>
                  </a:ln>
                  <a:solidFill>
                    <a:srgbClr val="A1D7DA"/>
                  </a:solidFill>
                  <a:effectLst/>
                  <a:uLnTx/>
                  <a:uFillTx/>
                  <a:ea typeface="+mn-ea"/>
                  <a:cs typeface="+mn-cs"/>
                </a:rPr>
                <a:t>className</a:t>
              </a:r>
              <a:r>
                <a:rPr kumimoji="0" lang="es-ES" sz="1400" b="0" i="0" u="none" strike="noStrike" kern="1200" cap="none" spc="0" normalizeH="0" baseline="0" noProof="0" dirty="0">
                  <a:ln>
                    <a:noFill/>
                  </a:ln>
                  <a:solidFill>
                    <a:srgbClr val="FFCC95"/>
                  </a:solidFill>
                  <a:effectLst/>
                  <a:uLnTx/>
                  <a:uFillTx/>
                  <a:ea typeface="+mn-ea"/>
                  <a:cs typeface="+mn-cs"/>
                </a:rPr>
                <a:t>=</a:t>
              </a:r>
              <a:r>
                <a:rPr kumimoji="0" lang="es-ES" sz="1400" b="0" i="0" u="none" strike="noStrike" kern="1200" cap="none" spc="0" normalizeH="0" baseline="0" noProof="0" dirty="0">
                  <a:ln>
                    <a:noFill/>
                  </a:ln>
                  <a:solidFill>
                    <a:srgbClr val="C5C5C5"/>
                  </a:solidFill>
                  <a:effectLst/>
                  <a:uLnTx/>
                  <a:uFillTx/>
                  <a:ea typeface="+mn-ea"/>
                  <a:cs typeface="+mn-cs"/>
                </a:rPr>
                <a:t>{</a:t>
              </a:r>
              <a:r>
                <a:rPr kumimoji="0" lang="es-ES" sz="1400" b="0" i="0" u="none" strike="noStrike" kern="1200" cap="none" spc="0" normalizeH="0" baseline="0" noProof="0" dirty="0" err="1">
                  <a:ln>
                    <a:noFill/>
                  </a:ln>
                  <a:solidFill>
                    <a:srgbClr val="E6E6E6"/>
                  </a:solidFill>
                  <a:effectLst/>
                  <a:uLnTx/>
                  <a:uFillTx/>
                  <a:ea typeface="+mn-ea"/>
                  <a:cs typeface="+mn-cs"/>
                </a:rPr>
                <a:t>innerClasses.</a:t>
              </a:r>
              <a:r>
                <a:rPr kumimoji="0" lang="es-ES" sz="1400" b="0" i="0" u="none" strike="noStrike" kern="1200" cap="none" spc="0" normalizeH="0" baseline="0" noProof="0" dirty="0" err="1">
                  <a:ln>
                    <a:noFill/>
                  </a:ln>
                  <a:solidFill>
                    <a:srgbClr val="A1D7DA"/>
                  </a:solidFill>
                  <a:effectLst/>
                  <a:uLnTx/>
                  <a:uFillTx/>
                  <a:ea typeface="+mn-ea"/>
                  <a:cs typeface="+mn-cs"/>
                </a:rPr>
                <a:t>root</a:t>
              </a:r>
              <a:r>
                <a:rPr kumimoji="0" lang="es-ES" sz="1400" b="0" i="0" u="none" strike="noStrike" kern="1200" cap="none" spc="0" normalizeH="0" baseline="0" noProof="0" dirty="0">
                  <a:ln>
                    <a:noFill/>
                  </a:ln>
                  <a:solidFill>
                    <a:srgbClr val="C5C5C5"/>
                  </a:solidFill>
                  <a:effectLst/>
                  <a:uLnTx/>
                  <a:uFillTx/>
                  <a:ea typeface="+mn-ea"/>
                  <a:cs typeface="+mn-cs"/>
                </a:rPr>
                <a:t>}</a:t>
              </a:r>
              <a:r>
                <a:rPr kumimoji="0" lang="es-ES" sz="1400" b="0" i="0" u="none" strike="noStrike" kern="1200" cap="none" spc="0" normalizeH="0" baseline="0" noProof="0" dirty="0">
                  <a:ln>
                    <a:noFill/>
                  </a:ln>
                  <a:solidFill>
                    <a:srgbClr val="FFCC95"/>
                  </a:solidFill>
                  <a:effectLst/>
                  <a:uLnTx/>
                  <a:uFillTx/>
                  <a:ea typeface="+mn-ea"/>
                  <a:cs typeface="+mn-cs"/>
                </a:rPr>
                <a:t>&gt;</a:t>
              </a:r>
              <a:endParaRPr kumimoji="0" lang="es-ES" sz="1400" b="0" i="0" u="none" strike="noStrike" kern="1200" cap="none" spc="0" normalizeH="0" baseline="0" noProof="0" dirty="0">
                <a:ln>
                  <a:noFill/>
                </a:ln>
                <a:solidFill>
                  <a:srgbClr val="E6E6E6"/>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FFCC95"/>
                  </a:solidFill>
                  <a:effectLst/>
                  <a:uLnTx/>
                  <a:uFillTx/>
                  <a:ea typeface="+mn-ea"/>
                  <a:cs typeface="+mn-cs"/>
                </a:rPr>
                <a:t>&lt;</a:t>
              </a:r>
              <a:r>
                <a:rPr kumimoji="0" lang="es-ES" sz="1400" b="0" i="0" u="none" strike="noStrike" kern="1200" cap="none" spc="0" normalizeH="0" baseline="0" noProof="0" dirty="0">
                  <a:ln>
                    <a:noFill/>
                  </a:ln>
                  <a:solidFill>
                    <a:srgbClr val="A1D7DA"/>
                  </a:solidFill>
                  <a:effectLst/>
                  <a:uLnTx/>
                  <a:uFillTx/>
                  <a:ea typeface="+mn-ea"/>
                  <a:cs typeface="+mn-cs"/>
                </a:rPr>
                <a:t>h1</a:t>
              </a:r>
              <a:r>
                <a:rPr kumimoji="0" lang="es-ES" sz="1400" b="0" i="0" u="none" strike="noStrike" kern="1200" cap="none" spc="0" normalizeH="0" baseline="0" noProof="0" dirty="0">
                  <a:ln>
                    <a:noFill/>
                  </a:ln>
                  <a:solidFill>
                    <a:srgbClr val="FFCC95"/>
                  </a:solidFill>
                  <a:effectLst/>
                  <a:uLnTx/>
                  <a:uFillTx/>
                  <a:ea typeface="+mn-ea"/>
                  <a:cs typeface="+mn-cs"/>
                </a:rPr>
                <a:t>&gt;</a:t>
              </a:r>
              <a:r>
                <a:rPr kumimoji="0" lang="es-ES" sz="1400" b="0" i="0" u="none" strike="noStrike" kern="1200" cap="none" spc="0" normalizeH="0" baseline="0" noProof="0" dirty="0" err="1">
                  <a:ln>
                    <a:noFill/>
                  </a:ln>
                  <a:solidFill>
                    <a:srgbClr val="A1D7DA"/>
                  </a:solidFill>
                  <a:effectLst/>
                  <a:uLnTx/>
                  <a:uFillTx/>
                  <a:ea typeface="+mn-ea"/>
                  <a:cs typeface="+mn-cs"/>
                </a:rPr>
                <a:t>Hello</a:t>
              </a: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err="1">
                  <a:ln>
                    <a:noFill/>
                  </a:ln>
                  <a:solidFill>
                    <a:srgbClr val="A1D7DA"/>
                  </a:solidFill>
                  <a:effectLst/>
                  <a:uLnTx/>
                  <a:uFillTx/>
                  <a:ea typeface="+mn-ea"/>
                  <a:cs typeface="+mn-cs"/>
                </a:rPr>
                <a:t>World</a:t>
              </a:r>
              <a:r>
                <a:rPr kumimoji="0" lang="es-ES" sz="1400" b="0" i="0" u="none" strike="noStrike" kern="1200" cap="none" spc="0" normalizeH="0" baseline="0" noProof="0" dirty="0">
                  <a:ln>
                    <a:noFill/>
                  </a:ln>
                  <a:solidFill>
                    <a:srgbClr val="FFCC95"/>
                  </a:solidFill>
                  <a:effectLst/>
                  <a:uLnTx/>
                  <a:uFillTx/>
                  <a:ea typeface="+mn-ea"/>
                  <a:cs typeface="+mn-cs"/>
                </a:rPr>
                <a:t>!!&lt;/</a:t>
              </a:r>
              <a:r>
                <a:rPr kumimoji="0" lang="es-ES" sz="1400" b="0" i="0" u="none" strike="noStrike" kern="1200" cap="none" spc="0" normalizeH="0" baseline="0" noProof="0" dirty="0">
                  <a:ln>
                    <a:noFill/>
                  </a:ln>
                  <a:solidFill>
                    <a:srgbClr val="A1D7DA"/>
                  </a:solidFill>
                  <a:effectLst/>
                  <a:uLnTx/>
                  <a:uFillTx/>
                  <a:ea typeface="+mn-ea"/>
                  <a:cs typeface="+mn-cs"/>
                </a:rPr>
                <a:t>h1</a:t>
              </a:r>
              <a:r>
                <a:rPr kumimoji="0" lang="es-ES" sz="1400" b="0" i="0" u="none" strike="noStrike" kern="1200" cap="none" spc="0" normalizeH="0" baseline="0" noProof="0" dirty="0">
                  <a:ln>
                    <a:noFill/>
                  </a:ln>
                  <a:solidFill>
                    <a:srgbClr val="FFCC95"/>
                  </a:solidFill>
                  <a:effectLst/>
                  <a:uLnTx/>
                  <a:uFillTx/>
                  <a:ea typeface="+mn-ea"/>
                  <a:cs typeface="+mn-cs"/>
                </a:rPr>
                <a:t>&gt;</a:t>
              </a:r>
              <a:endParaRPr kumimoji="0" lang="es-ES" sz="1400" b="0" i="0" u="none" strike="noStrike" kern="1200" cap="none" spc="0" normalizeH="0" baseline="0" noProof="0" dirty="0">
                <a:ln>
                  <a:noFill/>
                </a:ln>
                <a:solidFill>
                  <a:srgbClr val="E6E6E6"/>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FFCC95"/>
                  </a:solidFill>
                  <a:effectLst/>
                  <a:uLnTx/>
                  <a:uFillTx/>
                  <a:ea typeface="+mn-ea"/>
                  <a:cs typeface="+mn-cs"/>
                </a:rPr>
                <a:t>&lt;/</a:t>
              </a:r>
              <a:r>
                <a:rPr kumimoji="0" lang="es-ES" sz="1400" b="0" i="0" u="none" strike="noStrike" kern="1200" cap="none" spc="0" normalizeH="0" baseline="0" noProof="0" dirty="0" err="1">
                  <a:ln>
                    <a:noFill/>
                  </a:ln>
                  <a:solidFill>
                    <a:srgbClr val="A1D7DA"/>
                  </a:solidFill>
                  <a:effectLst/>
                  <a:uLnTx/>
                  <a:uFillTx/>
                  <a:ea typeface="+mn-ea"/>
                  <a:cs typeface="+mn-cs"/>
                </a:rPr>
                <a:t>div</a:t>
              </a:r>
              <a:r>
                <a:rPr kumimoji="0" lang="es-ES" sz="1400" b="0" i="0" u="none" strike="noStrike" kern="1200" cap="none" spc="0" normalizeH="0" baseline="0" noProof="0" dirty="0">
                  <a:ln>
                    <a:noFill/>
                  </a:ln>
                  <a:solidFill>
                    <a:srgbClr val="FFCC95"/>
                  </a:solidFill>
                  <a:effectLst/>
                  <a:uLnTx/>
                  <a:uFillTx/>
                  <a:ea typeface="+mn-ea"/>
                  <a:cs typeface="+mn-cs"/>
                </a:rPr>
                <a:t>&gt;</a:t>
              </a:r>
              <a:endParaRPr kumimoji="0" lang="es-ES" sz="1400" b="0" i="0" u="none" strike="noStrike" kern="1200" cap="none" spc="0" normalizeH="0" baseline="0" noProof="0" dirty="0">
                <a:ln>
                  <a:noFill/>
                </a:ln>
                <a:solidFill>
                  <a:srgbClr val="E6E6E6"/>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E6E6E6"/>
                  </a:solidFill>
                  <a:effectLst/>
                  <a:uLnTx/>
                  <a:uFillTx/>
                  <a:ea typeface="+mn-ea"/>
                  <a:cs typeface="+mn-cs"/>
                </a:rPr>
                <a:t>  </a:t>
              </a:r>
              <a:r>
                <a:rPr kumimoji="0" lang="es-ES" sz="1400" b="0" i="0" u="none" strike="noStrike" kern="1200" cap="none" spc="0" normalizeH="0" baseline="0" noProof="0" dirty="0">
                  <a:ln>
                    <a:noFill/>
                  </a:ln>
                  <a:solidFill>
                    <a:srgbClr val="C5C5C5"/>
                  </a:solidFill>
                  <a:effectLst/>
                  <a:uLnTx/>
                  <a:uFillTx/>
                  <a:ea typeface="+mn-ea"/>
                  <a:cs typeface="+mn-cs"/>
                </a:rPr>
                <a:t>);</a:t>
              </a:r>
              <a:endParaRPr kumimoji="0" lang="es-ES" sz="1400" b="0" i="0" u="none" strike="noStrike" kern="1200" cap="none" spc="0" normalizeH="0" baseline="0" noProof="0" dirty="0">
                <a:ln>
                  <a:noFill/>
                </a:ln>
                <a:solidFill>
                  <a:srgbClr val="E6E6E6"/>
                </a:solidFill>
                <a:effectLst/>
                <a:uLnTx/>
                <a:uFillTx/>
                <a:ea typeface="+mn-ea"/>
                <a:cs typeface="+mn-cs"/>
              </a:endParaRPr>
            </a:p>
          </p:txBody>
        </p:sp>
        <p:sp>
          <p:nvSpPr>
            <p:cNvPr id="33" name="CuadroTexto 32">
              <a:extLst>
                <a:ext uri="{FF2B5EF4-FFF2-40B4-BE49-F238E27FC236}">
                  <a16:creationId xmlns:a16="http://schemas.microsoft.com/office/drawing/2014/main" id="{3B1A0FD3-5654-4B4A-BDE9-6F5E8C713FE9}"/>
                </a:ext>
              </a:extLst>
            </p:cNvPr>
            <p:cNvSpPr txBox="1"/>
            <p:nvPr/>
          </p:nvSpPr>
          <p:spPr>
            <a:xfrm>
              <a:off x="643460" y="3472151"/>
              <a:ext cx="2662059" cy="307777"/>
            </a:xfrm>
            <a:prstGeom prst="rect">
              <a:avLst/>
            </a:prstGeom>
            <a:noFill/>
          </p:spPr>
          <p:txBody>
            <a:bodyPr wrap="square">
              <a:spAutoFit/>
            </a:bodyPr>
            <a:lstStyle/>
            <a:p>
              <a:r>
                <a:rPr lang="es-ES" sz="1400" dirty="0">
                  <a:solidFill>
                    <a:schemeClr val="bg1"/>
                  </a:solidFill>
                </a:rPr>
                <a:t>Pueden contener hijos</a:t>
              </a:r>
            </a:p>
          </p:txBody>
        </p:sp>
      </p:grpSp>
    </p:spTree>
    <p:extLst>
      <p:ext uri="{BB962C8B-B14F-4D97-AF65-F5344CB8AC3E}">
        <p14:creationId xmlns:p14="http://schemas.microsoft.com/office/powerpoint/2010/main" val="296376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Elementos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8" name="Forma libre: forma 7">
            <a:extLst>
              <a:ext uri="{FF2B5EF4-FFF2-40B4-BE49-F238E27FC236}">
                <a16:creationId xmlns:a16="http://schemas.microsoft.com/office/drawing/2014/main" id="{97A9CB7E-D95F-4310-A797-3CB0AB67C76B}"/>
              </a:ext>
            </a:extLst>
          </p:cNvPr>
          <p:cNvSpPr/>
          <p:nvPr/>
        </p:nvSpPr>
        <p:spPr>
          <a:xfrm>
            <a:off x="647699" y="1638562"/>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Son los bloques de construcción de una aplicación de </a:t>
            </a:r>
            <a:r>
              <a:rPr lang="es-ES" dirty="0" err="1"/>
              <a:t>React</a:t>
            </a:r>
            <a:endParaRPr lang="es-ES_tradnl" sz="1600" b="1" dirty="0"/>
          </a:p>
        </p:txBody>
      </p:sp>
      <p:sp>
        <p:nvSpPr>
          <p:cNvPr id="10" name="Forma libre: forma 9">
            <a:extLst>
              <a:ext uri="{FF2B5EF4-FFF2-40B4-BE49-F238E27FC236}">
                <a16:creationId xmlns:a16="http://schemas.microsoft.com/office/drawing/2014/main" id="{381C8CA0-6203-4A39-929B-F75E0E6022C0}"/>
              </a:ext>
            </a:extLst>
          </p:cNvPr>
          <p:cNvSpPr/>
          <p:nvPr/>
        </p:nvSpPr>
        <p:spPr>
          <a:xfrm>
            <a:off x="647696" y="844407"/>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n-US" sz="1600" dirty="0">
                <a:solidFill>
                  <a:srgbClr val="FF2C6D"/>
                </a:solidFill>
              </a:rPr>
              <a:t>const</a:t>
            </a:r>
            <a:r>
              <a:rPr lang="en-US" sz="1600" dirty="0">
                <a:solidFill>
                  <a:srgbClr val="E6E6E6"/>
                </a:solidFill>
              </a:rPr>
              <a:t> </a:t>
            </a:r>
            <a:r>
              <a:rPr lang="en-US" sz="1600" dirty="0">
                <a:solidFill>
                  <a:srgbClr val="A1D7DA"/>
                </a:solidFill>
              </a:rPr>
              <a:t>element</a:t>
            </a:r>
            <a:r>
              <a:rPr lang="en-US" sz="1600" dirty="0">
                <a:solidFill>
                  <a:srgbClr val="E6E6E6"/>
                </a:solidFill>
              </a:rPr>
              <a:t> </a:t>
            </a:r>
            <a:r>
              <a:rPr lang="en-US" sz="1600" dirty="0">
                <a:solidFill>
                  <a:srgbClr val="FFCC95"/>
                </a:solidFill>
              </a:rPr>
              <a:t>=</a:t>
            </a:r>
            <a:r>
              <a:rPr lang="en-US" sz="1600" dirty="0">
                <a:solidFill>
                  <a:srgbClr val="E6E6E6"/>
                </a:solidFill>
              </a:rPr>
              <a:t> </a:t>
            </a:r>
            <a:r>
              <a:rPr lang="en-US" sz="1600" dirty="0">
                <a:solidFill>
                  <a:srgbClr val="C5C5C5"/>
                </a:solidFill>
              </a:rPr>
              <a:t>&lt;</a:t>
            </a:r>
            <a:r>
              <a:rPr lang="en-US" sz="1600" dirty="0">
                <a:solidFill>
                  <a:srgbClr val="FF2C6B"/>
                </a:solidFill>
              </a:rPr>
              <a:t>h1</a:t>
            </a:r>
            <a:r>
              <a:rPr lang="en-US" sz="1600" dirty="0">
                <a:solidFill>
                  <a:srgbClr val="C5C5C5"/>
                </a:solidFill>
              </a:rPr>
              <a:t>&gt;</a:t>
            </a:r>
            <a:r>
              <a:rPr lang="en-US" sz="1600" dirty="0">
                <a:solidFill>
                  <a:srgbClr val="C0BABA"/>
                </a:solidFill>
              </a:rPr>
              <a:t>Hello, world!</a:t>
            </a:r>
            <a:r>
              <a:rPr lang="en-US" sz="1600" dirty="0">
                <a:solidFill>
                  <a:srgbClr val="C5C5C5"/>
                </a:solidFill>
              </a:rPr>
              <a:t>&lt;/</a:t>
            </a:r>
            <a:r>
              <a:rPr lang="en-US" sz="1600" dirty="0">
                <a:solidFill>
                  <a:srgbClr val="FF2C6B"/>
                </a:solidFill>
              </a:rPr>
              <a:t>h1</a:t>
            </a:r>
            <a:r>
              <a:rPr lang="en-US" sz="1600" dirty="0">
                <a:solidFill>
                  <a:srgbClr val="C5C5C5"/>
                </a:solidFill>
              </a:rPr>
              <a:t>&gt;;</a:t>
            </a:r>
            <a:endParaRPr lang="en-US" sz="1600" dirty="0">
              <a:solidFill>
                <a:srgbClr val="E6E6E6"/>
              </a:solidFill>
            </a:endParaRPr>
          </a:p>
          <a:p>
            <a:r>
              <a:rPr lang="en-US" sz="1600" dirty="0">
                <a:solidFill>
                  <a:srgbClr val="FF2C6D"/>
                </a:solidFill>
              </a:rPr>
              <a:t>const</a:t>
            </a:r>
            <a:r>
              <a:rPr lang="en-US" sz="1600" dirty="0">
                <a:solidFill>
                  <a:srgbClr val="E6E6E6"/>
                </a:solidFill>
              </a:rPr>
              <a:t> </a:t>
            </a:r>
            <a:r>
              <a:rPr lang="en-US" sz="1600" dirty="0">
                <a:solidFill>
                  <a:srgbClr val="A1D7DA"/>
                </a:solidFill>
              </a:rPr>
              <a:t>element2</a:t>
            </a:r>
            <a:r>
              <a:rPr lang="en-US" sz="1600" dirty="0">
                <a:solidFill>
                  <a:srgbClr val="E6E6E6"/>
                </a:solidFill>
              </a:rPr>
              <a:t> </a:t>
            </a:r>
            <a:r>
              <a:rPr lang="en-US" sz="1600" dirty="0">
                <a:solidFill>
                  <a:srgbClr val="FFCC95"/>
                </a:solidFill>
              </a:rPr>
              <a:t>=</a:t>
            </a:r>
            <a:r>
              <a:rPr lang="en-US" sz="1600" dirty="0">
                <a:solidFill>
                  <a:srgbClr val="E6E6E6"/>
                </a:solidFill>
              </a:rPr>
              <a:t> </a:t>
            </a:r>
            <a:r>
              <a:rPr lang="en-US" sz="1600" dirty="0">
                <a:solidFill>
                  <a:srgbClr val="C5C5C5"/>
                </a:solidFill>
              </a:rPr>
              <a:t>&lt;</a:t>
            </a:r>
            <a:r>
              <a:rPr lang="en-US" sz="1600" dirty="0" err="1">
                <a:solidFill>
                  <a:srgbClr val="FF2C6B"/>
                </a:solidFill>
              </a:rPr>
              <a:t>UnComponente</a:t>
            </a:r>
            <a:r>
              <a:rPr lang="en-US" sz="1600" dirty="0">
                <a:solidFill>
                  <a:srgbClr val="E6E6E6"/>
                </a:solidFill>
              </a:rPr>
              <a:t> </a:t>
            </a:r>
            <a:r>
              <a:rPr lang="en-US" sz="1600" dirty="0">
                <a:solidFill>
                  <a:srgbClr val="C5C5C5"/>
                </a:solidFill>
              </a:rPr>
              <a:t>/&gt;;</a:t>
            </a:r>
            <a:endParaRPr lang="en-US" sz="1600" dirty="0">
              <a:solidFill>
                <a:srgbClr val="E6E6E6"/>
              </a:solidFill>
            </a:endParaRPr>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2217307"/>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Describen lo que quieres ver en pantalla</a:t>
            </a:r>
            <a:endParaRPr lang="es-ES_tradnl" sz="1600" b="1" dirty="0"/>
          </a:p>
        </p:txBody>
      </p:sp>
      <p:sp>
        <p:nvSpPr>
          <p:cNvPr id="12" name="Forma libre: forma 11">
            <a:extLst>
              <a:ext uri="{FF2B5EF4-FFF2-40B4-BE49-F238E27FC236}">
                <a16:creationId xmlns:a16="http://schemas.microsoft.com/office/drawing/2014/main" id="{41FC26EE-FCD8-4BA9-8EB7-FEF44EA2F052}"/>
              </a:ext>
            </a:extLst>
          </p:cNvPr>
          <p:cNvSpPr/>
          <p:nvPr/>
        </p:nvSpPr>
        <p:spPr>
          <a:xfrm>
            <a:off x="647699" y="2800132"/>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Un elemento no es lo mismo que un componente</a:t>
            </a:r>
            <a:endParaRPr lang="es-ES_tradnl" sz="1600" b="1" dirty="0"/>
          </a:p>
        </p:txBody>
      </p:sp>
      <p:sp>
        <p:nvSpPr>
          <p:cNvPr id="14" name="Forma libre: forma 13">
            <a:extLst>
              <a:ext uri="{FF2B5EF4-FFF2-40B4-BE49-F238E27FC236}">
                <a16:creationId xmlns:a16="http://schemas.microsoft.com/office/drawing/2014/main" id="{513B78AD-4E60-407C-B38C-61582559D917}"/>
              </a:ext>
            </a:extLst>
          </p:cNvPr>
          <p:cNvSpPr/>
          <p:nvPr/>
        </p:nvSpPr>
        <p:spPr>
          <a:xfrm>
            <a:off x="647699" y="3382957"/>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Pueden representar etiquetas del DOM y componentes</a:t>
            </a:r>
            <a:endParaRPr lang="es-ES_tradnl" sz="1600" b="1" dirty="0"/>
          </a:p>
        </p:txBody>
      </p:sp>
      <p:sp>
        <p:nvSpPr>
          <p:cNvPr id="15" name="Forma libre: forma 14">
            <a:extLst>
              <a:ext uri="{FF2B5EF4-FFF2-40B4-BE49-F238E27FC236}">
                <a16:creationId xmlns:a16="http://schemas.microsoft.com/office/drawing/2014/main" id="{173D4958-698E-45F7-A3DF-CAC11A6B29C3}"/>
              </a:ext>
            </a:extLst>
          </p:cNvPr>
          <p:cNvSpPr/>
          <p:nvPr/>
        </p:nvSpPr>
        <p:spPr>
          <a:xfrm>
            <a:off x="647699" y="3965782"/>
            <a:ext cx="8100127" cy="72578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Son inmutables. Una vez creas un elemento, no puedes cambiar sus hijos o atributos</a:t>
            </a:r>
            <a:endParaRPr lang="es-ES_tradnl" sz="1600" b="1" dirty="0"/>
          </a:p>
        </p:txBody>
      </p:sp>
    </p:spTree>
    <p:extLst>
      <p:ext uri="{BB962C8B-B14F-4D97-AF65-F5344CB8AC3E}">
        <p14:creationId xmlns:p14="http://schemas.microsoft.com/office/powerpoint/2010/main" val="37615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Componentes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0" name="Forma libre: forma 9">
            <a:extLst>
              <a:ext uri="{FF2B5EF4-FFF2-40B4-BE49-F238E27FC236}">
                <a16:creationId xmlns:a16="http://schemas.microsoft.com/office/drawing/2014/main" id="{381C8CA0-6203-4A39-929B-F75E0E6022C0}"/>
              </a:ext>
            </a:extLst>
          </p:cNvPr>
          <p:cNvSpPr/>
          <p:nvPr/>
        </p:nvSpPr>
        <p:spPr>
          <a:xfrm>
            <a:off x="647702" y="995729"/>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solidFill>
                  <a:srgbClr val="F48FB1"/>
                </a:solidFill>
              </a:rPr>
              <a:t>function</a:t>
            </a:r>
            <a:r>
              <a:rPr lang="es-ES" sz="1600" dirty="0">
                <a:solidFill>
                  <a:srgbClr val="E6E6E6"/>
                </a:solidFill>
              </a:rPr>
              <a:t> </a:t>
            </a:r>
            <a:r>
              <a:rPr lang="es-ES" sz="1600" dirty="0" err="1">
                <a:solidFill>
                  <a:srgbClr val="09CBDD"/>
                </a:solidFill>
              </a:rPr>
              <a:t>Welcome</a:t>
            </a:r>
            <a:r>
              <a:rPr lang="es-ES" sz="1600" dirty="0">
                <a:solidFill>
                  <a:srgbClr val="C5C5C5"/>
                </a:solidFill>
              </a:rPr>
              <a:t>(</a:t>
            </a:r>
            <a:r>
              <a:rPr lang="es-ES" sz="1600" dirty="0" err="1">
                <a:solidFill>
                  <a:srgbClr val="A1D7DA"/>
                </a:solidFill>
              </a:rPr>
              <a:t>props</a:t>
            </a:r>
            <a:r>
              <a:rPr lang="es-ES" sz="1600" dirty="0">
                <a:solidFill>
                  <a:srgbClr val="C5C5C5"/>
                </a:solidFill>
              </a:rPr>
              <a:t>)</a:t>
            </a:r>
            <a:r>
              <a:rPr lang="es-ES" sz="1600" dirty="0">
                <a:solidFill>
                  <a:srgbClr val="E6E6E6"/>
                </a:solidFill>
              </a:rPr>
              <a:t> </a:t>
            </a:r>
            <a:r>
              <a:rPr lang="es-ES" sz="1600" dirty="0">
                <a:solidFill>
                  <a:srgbClr val="C5C5C5"/>
                </a:solidFill>
              </a:rPr>
              <a:t>{</a:t>
            </a:r>
            <a:endParaRPr lang="es-ES" sz="1600" dirty="0">
              <a:solidFill>
                <a:srgbClr val="E6E6E6"/>
              </a:solidFill>
            </a:endParaRPr>
          </a:p>
          <a:p>
            <a:r>
              <a:rPr lang="es-ES" sz="1600" dirty="0">
                <a:solidFill>
                  <a:srgbClr val="E6E6E6"/>
                </a:solidFill>
              </a:rPr>
              <a:t>  </a:t>
            </a:r>
            <a:r>
              <a:rPr lang="es-ES" sz="1600" dirty="0" err="1">
                <a:solidFill>
                  <a:srgbClr val="00E5FF"/>
                </a:solidFill>
              </a:rPr>
              <a:t>return</a:t>
            </a:r>
            <a:r>
              <a:rPr lang="es-ES" sz="1600" dirty="0">
                <a:solidFill>
                  <a:srgbClr val="E6E6E6"/>
                </a:solidFill>
              </a:rPr>
              <a:t> </a:t>
            </a:r>
            <a:r>
              <a:rPr lang="es-ES" sz="1600" dirty="0">
                <a:solidFill>
                  <a:srgbClr val="C5C5C5"/>
                </a:solidFill>
              </a:rPr>
              <a:t>&lt;</a:t>
            </a:r>
            <a:r>
              <a:rPr lang="es-ES" sz="1600" dirty="0">
                <a:solidFill>
                  <a:srgbClr val="FF2C6B"/>
                </a:solidFill>
              </a:rPr>
              <a:t>h1</a:t>
            </a:r>
            <a:r>
              <a:rPr lang="es-ES" sz="1600" dirty="0">
                <a:solidFill>
                  <a:srgbClr val="C5C5C5"/>
                </a:solidFill>
              </a:rPr>
              <a:t>&gt;</a:t>
            </a:r>
            <a:r>
              <a:rPr lang="es-ES" sz="1600" dirty="0" err="1">
                <a:solidFill>
                  <a:srgbClr val="C0BABA"/>
                </a:solidFill>
              </a:rPr>
              <a:t>Hello</a:t>
            </a:r>
            <a:r>
              <a:rPr lang="es-ES" sz="1600" dirty="0">
                <a:solidFill>
                  <a:srgbClr val="C0BABA"/>
                </a:solidFill>
              </a:rPr>
              <a:t>, {</a:t>
            </a:r>
            <a:r>
              <a:rPr lang="es-ES" sz="1600" dirty="0">
                <a:solidFill>
                  <a:srgbClr val="A1D7DA"/>
                </a:solidFill>
              </a:rPr>
              <a:t>props</a:t>
            </a:r>
            <a:r>
              <a:rPr lang="es-ES" sz="1600" dirty="0">
                <a:solidFill>
                  <a:srgbClr val="FFCC95"/>
                </a:solidFill>
              </a:rPr>
              <a:t>.</a:t>
            </a:r>
            <a:r>
              <a:rPr lang="es-ES" sz="1600" dirty="0">
                <a:solidFill>
                  <a:srgbClr val="FF2C6B"/>
                </a:solidFill>
              </a:rPr>
              <a:t>name</a:t>
            </a:r>
            <a:r>
              <a:rPr lang="es-ES" sz="1600" dirty="0">
                <a:solidFill>
                  <a:srgbClr val="C0BABA"/>
                </a:solidFill>
              </a:rPr>
              <a:t>}</a:t>
            </a:r>
            <a:r>
              <a:rPr lang="es-ES" sz="1600" dirty="0">
                <a:solidFill>
                  <a:srgbClr val="C5C5C5"/>
                </a:solidFill>
              </a:rPr>
              <a:t>&lt;/</a:t>
            </a:r>
            <a:r>
              <a:rPr lang="es-ES" sz="1600" dirty="0">
                <a:solidFill>
                  <a:srgbClr val="FF2C6B"/>
                </a:solidFill>
              </a:rPr>
              <a:t>h1</a:t>
            </a:r>
            <a:r>
              <a:rPr lang="es-ES" sz="1600" dirty="0">
                <a:solidFill>
                  <a:srgbClr val="C5C5C5"/>
                </a:solidFill>
              </a:rPr>
              <a:t>&gt;;</a:t>
            </a:r>
            <a:endParaRPr lang="es-ES" sz="1600" dirty="0">
              <a:solidFill>
                <a:srgbClr val="E6E6E6"/>
              </a:solidFill>
            </a:endParaRPr>
          </a:p>
          <a:p>
            <a:r>
              <a:rPr lang="es-ES" sz="1600" dirty="0">
                <a:solidFill>
                  <a:srgbClr val="C5C5C5"/>
                </a:solidFill>
              </a:rPr>
              <a:t>}</a:t>
            </a:r>
            <a:endParaRPr lang="es-ES" sz="1600" dirty="0">
              <a:solidFill>
                <a:srgbClr val="E6E6E6"/>
              </a:solidFill>
            </a:endParaRPr>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2050409"/>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Pueden estar formados por otros componentes</a:t>
            </a:r>
            <a:endParaRPr lang="es-ES_tradnl" sz="1600" b="1" dirty="0"/>
          </a:p>
        </p:txBody>
      </p:sp>
      <p:sp>
        <p:nvSpPr>
          <p:cNvPr id="12" name="Forma libre: forma 11">
            <a:extLst>
              <a:ext uri="{FF2B5EF4-FFF2-40B4-BE49-F238E27FC236}">
                <a16:creationId xmlns:a16="http://schemas.microsoft.com/office/drawing/2014/main" id="{41FC26EE-FCD8-4BA9-8EB7-FEF44EA2F052}"/>
              </a:ext>
            </a:extLst>
          </p:cNvPr>
          <p:cNvSpPr/>
          <p:nvPr/>
        </p:nvSpPr>
        <p:spPr>
          <a:xfrm>
            <a:off x="647702" y="2673350"/>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Pueden ser usados en otros componentes</a:t>
            </a:r>
            <a:endParaRPr lang="es-ES_tradnl" sz="1600" b="1" dirty="0"/>
          </a:p>
        </p:txBody>
      </p:sp>
      <p:sp>
        <p:nvSpPr>
          <p:cNvPr id="14" name="Forma libre: forma 13">
            <a:extLst>
              <a:ext uri="{FF2B5EF4-FFF2-40B4-BE49-F238E27FC236}">
                <a16:creationId xmlns:a16="http://schemas.microsoft.com/office/drawing/2014/main" id="{513B78AD-4E60-407C-B38C-61582559D917}"/>
              </a:ext>
            </a:extLst>
          </p:cNvPr>
          <p:cNvSpPr/>
          <p:nvPr/>
        </p:nvSpPr>
        <p:spPr>
          <a:xfrm>
            <a:off x="647700" y="3296291"/>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Pueden devolver otros componentes, arreglos, </a:t>
            </a:r>
            <a:r>
              <a:rPr lang="es-ES" dirty="0" err="1"/>
              <a:t>strings</a:t>
            </a:r>
            <a:r>
              <a:rPr lang="es-ES" dirty="0"/>
              <a:t> y números</a:t>
            </a:r>
            <a:endParaRPr lang="es-ES_tradnl" sz="1600" b="1" dirty="0"/>
          </a:p>
        </p:txBody>
      </p:sp>
      <p:sp>
        <p:nvSpPr>
          <p:cNvPr id="15" name="Forma libre: forma 14">
            <a:extLst>
              <a:ext uri="{FF2B5EF4-FFF2-40B4-BE49-F238E27FC236}">
                <a16:creationId xmlns:a16="http://schemas.microsoft.com/office/drawing/2014/main" id="{173D4958-698E-45F7-A3DF-CAC11A6B29C3}"/>
              </a:ext>
            </a:extLst>
          </p:cNvPr>
          <p:cNvSpPr/>
          <p:nvPr/>
        </p:nvSpPr>
        <p:spPr>
          <a:xfrm>
            <a:off x="647702" y="3919232"/>
            <a:ext cx="8100127" cy="72578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Por convención el nombre de un componente debería comenzar con una letra mayúscula</a:t>
            </a:r>
            <a:endParaRPr lang="es-ES_tradnl" sz="1600" b="1" dirty="0"/>
          </a:p>
        </p:txBody>
      </p:sp>
    </p:spTree>
    <p:extLst>
      <p:ext uri="{BB962C8B-B14F-4D97-AF65-F5344CB8AC3E}">
        <p14:creationId xmlns:p14="http://schemas.microsoft.com/office/powerpoint/2010/main" val="25459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Componentes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0" name="Forma libre: forma 9">
            <a:extLst>
              <a:ext uri="{FF2B5EF4-FFF2-40B4-BE49-F238E27FC236}">
                <a16:creationId xmlns:a16="http://schemas.microsoft.com/office/drawing/2014/main" id="{381C8CA0-6203-4A39-929B-F75E0E6022C0}"/>
              </a:ext>
            </a:extLst>
          </p:cNvPr>
          <p:cNvSpPr/>
          <p:nvPr/>
        </p:nvSpPr>
        <p:spPr>
          <a:xfrm>
            <a:off x="647699" y="3364514"/>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rgbClr val="E6E6E6"/>
                </a:solidFill>
              </a:rPr>
              <a:t>  </a:t>
            </a:r>
            <a:r>
              <a:rPr lang="es-ES" sz="1600" i="1" dirty="0">
                <a:solidFill>
                  <a:srgbClr val="8A8787"/>
                </a:solidFill>
              </a:rPr>
              <a:t>// Incorrecto!</a:t>
            </a:r>
            <a:endParaRPr lang="es-ES" sz="1600" dirty="0">
              <a:solidFill>
                <a:srgbClr val="E6E6E6"/>
              </a:solidFill>
            </a:endParaRPr>
          </a:p>
          <a:p>
            <a:r>
              <a:rPr lang="es-ES" sz="1600" dirty="0">
                <a:solidFill>
                  <a:srgbClr val="E6E6E6"/>
                </a:solidFill>
              </a:rPr>
              <a:t>  </a:t>
            </a:r>
            <a:r>
              <a:rPr lang="es-ES" sz="1600" dirty="0" err="1">
                <a:solidFill>
                  <a:srgbClr val="A1D7DA"/>
                </a:solidFill>
              </a:rPr>
              <a:t>props</a:t>
            </a:r>
            <a:r>
              <a:rPr lang="es-ES" sz="1600" dirty="0" err="1">
                <a:solidFill>
                  <a:srgbClr val="FFCC95"/>
                </a:solidFill>
              </a:rPr>
              <a:t>.</a:t>
            </a:r>
            <a:r>
              <a:rPr lang="es-ES" sz="1600" dirty="0" err="1">
                <a:solidFill>
                  <a:srgbClr val="FF2C6B"/>
                </a:solidFill>
              </a:rPr>
              <a:t>number</a:t>
            </a:r>
            <a:r>
              <a:rPr lang="es-ES" sz="1600" dirty="0">
                <a:solidFill>
                  <a:srgbClr val="E6E6E6"/>
                </a:solidFill>
              </a:rPr>
              <a:t> </a:t>
            </a:r>
            <a:r>
              <a:rPr lang="es-ES" sz="1600" dirty="0">
                <a:solidFill>
                  <a:srgbClr val="FFCC95"/>
                </a:solidFill>
              </a:rPr>
              <a:t>=</a:t>
            </a:r>
            <a:r>
              <a:rPr lang="es-ES" sz="1600" dirty="0">
                <a:solidFill>
                  <a:srgbClr val="E6E6E6"/>
                </a:solidFill>
              </a:rPr>
              <a:t> </a:t>
            </a:r>
            <a:r>
              <a:rPr lang="es-ES" sz="1600" dirty="0">
                <a:solidFill>
                  <a:srgbClr val="FF5622"/>
                </a:solidFill>
              </a:rPr>
              <a:t>42</a:t>
            </a:r>
            <a:r>
              <a:rPr lang="es-ES" sz="1600" dirty="0">
                <a:solidFill>
                  <a:srgbClr val="C5C5C5"/>
                </a:solidFill>
              </a:rPr>
              <a:t>;</a:t>
            </a:r>
            <a:endParaRPr lang="es-ES" sz="1600" dirty="0">
              <a:solidFill>
                <a:srgbClr val="E6E6E6"/>
              </a:solidFill>
            </a:endParaRPr>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1667999"/>
            <a:ext cx="8100127" cy="725785"/>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Las </a:t>
            </a:r>
            <a:r>
              <a:rPr lang="es-ES" dirty="0" err="1"/>
              <a:t>props</a:t>
            </a:r>
            <a:r>
              <a:rPr lang="es-ES" dirty="0"/>
              <a:t> son utilizadas para pasar información desde un componente padre a un componente hijo</a:t>
            </a:r>
            <a:endParaRPr lang="es-ES_tradnl" sz="1600" b="1" dirty="0"/>
          </a:p>
        </p:txBody>
      </p:sp>
      <p:sp>
        <p:nvSpPr>
          <p:cNvPr id="12" name="Forma libre: forma 11">
            <a:extLst>
              <a:ext uri="{FF2B5EF4-FFF2-40B4-BE49-F238E27FC236}">
                <a16:creationId xmlns:a16="http://schemas.microsoft.com/office/drawing/2014/main" id="{41FC26EE-FCD8-4BA9-8EB7-FEF44EA2F052}"/>
              </a:ext>
            </a:extLst>
          </p:cNvPr>
          <p:cNvSpPr/>
          <p:nvPr/>
        </p:nvSpPr>
        <p:spPr>
          <a:xfrm>
            <a:off x="647700" y="2654756"/>
            <a:ext cx="8100127" cy="448786"/>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dirty="0"/>
              <a:t>Son de solo lectura y nunca deben ser modificadas</a:t>
            </a:r>
            <a:endParaRPr lang="es-ES_tradnl" sz="1600" b="1" dirty="0"/>
          </a:p>
        </p:txBody>
      </p:sp>
      <p:sp>
        <p:nvSpPr>
          <p:cNvPr id="13" name="CuadroTexto 12">
            <a:extLst>
              <a:ext uri="{FF2B5EF4-FFF2-40B4-BE49-F238E27FC236}">
                <a16:creationId xmlns:a16="http://schemas.microsoft.com/office/drawing/2014/main" id="{56ABBAE9-217A-4A5F-9A8B-5097E51C67EF}"/>
              </a:ext>
            </a:extLst>
          </p:cNvPr>
          <p:cNvSpPr txBox="1"/>
          <p:nvPr/>
        </p:nvSpPr>
        <p:spPr>
          <a:xfrm>
            <a:off x="647697" y="940369"/>
            <a:ext cx="4572000" cy="461665"/>
          </a:xfrm>
          <a:prstGeom prst="rect">
            <a:avLst/>
          </a:prstGeom>
          <a:noFill/>
        </p:spPr>
        <p:txBody>
          <a:bodyPr wrap="square">
            <a:spAutoFit/>
          </a:bodyPr>
          <a:lstStyle/>
          <a:p>
            <a:pPr algn="l"/>
            <a:r>
              <a:rPr lang="es-ES" sz="2400" b="1" i="0" dirty="0" err="1">
                <a:solidFill>
                  <a:srgbClr val="000000"/>
                </a:solidFill>
                <a:effectLst/>
              </a:rPr>
              <a:t>props</a:t>
            </a:r>
            <a:r>
              <a:rPr lang="es-ES" sz="2400" b="1" i="0" dirty="0">
                <a:solidFill>
                  <a:srgbClr val="000000"/>
                </a:solidFill>
                <a:effectLst/>
              </a:rPr>
              <a:t> (propiedades)</a:t>
            </a:r>
          </a:p>
        </p:txBody>
      </p:sp>
    </p:spTree>
    <p:extLst>
      <p:ext uri="{BB962C8B-B14F-4D97-AF65-F5344CB8AC3E}">
        <p14:creationId xmlns:p14="http://schemas.microsoft.com/office/powerpoint/2010/main" val="29356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Componentes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0" name="Forma libre: forma 9">
            <a:extLst>
              <a:ext uri="{FF2B5EF4-FFF2-40B4-BE49-F238E27FC236}">
                <a16:creationId xmlns:a16="http://schemas.microsoft.com/office/drawing/2014/main" id="{381C8CA0-6203-4A39-929B-F75E0E6022C0}"/>
              </a:ext>
            </a:extLst>
          </p:cNvPr>
          <p:cNvSpPr/>
          <p:nvPr/>
        </p:nvSpPr>
        <p:spPr>
          <a:xfrm>
            <a:off x="647697" y="2659750"/>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solidFill>
                  <a:srgbClr val="F48FB1"/>
                </a:solidFill>
              </a:rPr>
              <a:t>function</a:t>
            </a:r>
            <a:r>
              <a:rPr lang="es-ES" sz="1600" dirty="0">
                <a:solidFill>
                  <a:srgbClr val="E6E6E6"/>
                </a:solidFill>
              </a:rPr>
              <a:t> </a:t>
            </a:r>
            <a:r>
              <a:rPr lang="es-ES" sz="1600" dirty="0" err="1">
                <a:solidFill>
                  <a:srgbClr val="09CBDD"/>
                </a:solidFill>
              </a:rPr>
              <a:t>HelloComponent</a:t>
            </a:r>
            <a:r>
              <a:rPr lang="es-ES" sz="1600" dirty="0">
                <a:solidFill>
                  <a:srgbClr val="C5C5C5"/>
                </a:solidFill>
              </a:rPr>
              <a:t>(</a:t>
            </a:r>
            <a:r>
              <a:rPr lang="es-ES" sz="1600" dirty="0" err="1">
                <a:solidFill>
                  <a:srgbClr val="A1D7DA"/>
                </a:solidFill>
              </a:rPr>
              <a:t>props</a:t>
            </a:r>
            <a:r>
              <a:rPr lang="es-ES" sz="1600" dirty="0">
                <a:solidFill>
                  <a:srgbClr val="C5C5C5"/>
                </a:solidFill>
              </a:rPr>
              <a:t>)</a:t>
            </a:r>
            <a:r>
              <a:rPr lang="es-ES" sz="1600" dirty="0">
                <a:solidFill>
                  <a:srgbClr val="E6E6E6"/>
                </a:solidFill>
              </a:rPr>
              <a:t> </a:t>
            </a:r>
            <a:r>
              <a:rPr lang="es-ES" sz="1600" dirty="0">
                <a:solidFill>
                  <a:srgbClr val="C5C5C5"/>
                </a:solidFill>
              </a:rPr>
              <a:t>{</a:t>
            </a:r>
            <a:endParaRPr lang="es-ES" sz="1600" dirty="0">
              <a:solidFill>
                <a:srgbClr val="E6E6E6"/>
              </a:solidFill>
            </a:endParaRPr>
          </a:p>
          <a:p>
            <a:r>
              <a:rPr lang="es-ES" sz="1600" dirty="0">
                <a:solidFill>
                  <a:srgbClr val="E6E6E6"/>
                </a:solidFill>
              </a:rPr>
              <a:t>  </a:t>
            </a:r>
            <a:r>
              <a:rPr lang="es-ES" sz="1600" dirty="0" err="1">
                <a:solidFill>
                  <a:srgbClr val="00E5FF"/>
                </a:solidFill>
              </a:rPr>
              <a:t>return</a:t>
            </a:r>
            <a:r>
              <a:rPr lang="es-ES" sz="1600" dirty="0">
                <a:solidFill>
                  <a:srgbClr val="E6E6E6"/>
                </a:solidFill>
              </a:rPr>
              <a:t> </a:t>
            </a:r>
            <a:r>
              <a:rPr lang="es-ES" sz="1600" dirty="0">
                <a:solidFill>
                  <a:srgbClr val="C5C5C5"/>
                </a:solidFill>
              </a:rPr>
              <a:t>&lt;</a:t>
            </a:r>
            <a:r>
              <a:rPr lang="es-ES" sz="1600" dirty="0">
                <a:solidFill>
                  <a:srgbClr val="FF2C6B"/>
                </a:solidFill>
              </a:rPr>
              <a:t>p</a:t>
            </a:r>
            <a:r>
              <a:rPr lang="es-ES" sz="1600" dirty="0">
                <a:solidFill>
                  <a:srgbClr val="C5C5C5"/>
                </a:solidFill>
              </a:rPr>
              <a:t>&gt;</a:t>
            </a:r>
            <a:r>
              <a:rPr lang="es-ES" sz="1600" dirty="0">
                <a:solidFill>
                  <a:srgbClr val="C0BABA"/>
                </a:solidFill>
              </a:rPr>
              <a:t>{</a:t>
            </a:r>
            <a:r>
              <a:rPr lang="es-ES" sz="1600" dirty="0" err="1">
                <a:solidFill>
                  <a:srgbClr val="A1D7DA"/>
                </a:solidFill>
              </a:rPr>
              <a:t>props</a:t>
            </a:r>
            <a:r>
              <a:rPr lang="es-ES" sz="1600" dirty="0" err="1">
                <a:solidFill>
                  <a:srgbClr val="FFCC95"/>
                </a:solidFill>
              </a:rPr>
              <a:t>.</a:t>
            </a:r>
            <a:r>
              <a:rPr lang="es-ES" sz="1600" dirty="0" err="1">
                <a:solidFill>
                  <a:srgbClr val="FF2C6B"/>
                </a:solidFill>
              </a:rPr>
              <a:t>children</a:t>
            </a:r>
            <a:r>
              <a:rPr lang="es-ES" sz="1600" dirty="0">
                <a:solidFill>
                  <a:srgbClr val="C0BABA"/>
                </a:solidFill>
              </a:rPr>
              <a:t>}</a:t>
            </a:r>
            <a:r>
              <a:rPr lang="es-ES" sz="1600" dirty="0">
                <a:solidFill>
                  <a:srgbClr val="C5C5C5"/>
                </a:solidFill>
              </a:rPr>
              <a:t>&lt;/</a:t>
            </a:r>
            <a:r>
              <a:rPr lang="es-ES" sz="1600" dirty="0">
                <a:solidFill>
                  <a:srgbClr val="FF2C6B"/>
                </a:solidFill>
              </a:rPr>
              <a:t>p</a:t>
            </a:r>
            <a:r>
              <a:rPr lang="es-ES" sz="1600" dirty="0">
                <a:solidFill>
                  <a:srgbClr val="C5C5C5"/>
                </a:solidFill>
              </a:rPr>
              <a:t>&gt;;</a:t>
            </a:r>
            <a:endParaRPr lang="es-ES" sz="1600" dirty="0">
              <a:solidFill>
                <a:srgbClr val="E6E6E6"/>
              </a:solidFill>
            </a:endParaRPr>
          </a:p>
          <a:p>
            <a:r>
              <a:rPr lang="es-ES" sz="1600" dirty="0">
                <a:solidFill>
                  <a:srgbClr val="C5C5C5"/>
                </a:solidFill>
              </a:rPr>
              <a:t>}</a:t>
            </a:r>
            <a:endParaRPr lang="es-ES" sz="1600" dirty="0">
              <a:solidFill>
                <a:srgbClr val="E6E6E6"/>
              </a:solidFill>
            </a:endParaRPr>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1698777"/>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b="1" dirty="0"/>
              <a:t>Contiene el contenido ubicado entre las etiquetas de apertura y cierre de un componente</a:t>
            </a:r>
            <a:endParaRPr lang="es-ES_tradnl" sz="1600" b="1" dirty="0"/>
          </a:p>
        </p:txBody>
      </p:sp>
      <p:sp>
        <p:nvSpPr>
          <p:cNvPr id="13" name="CuadroTexto 12">
            <a:extLst>
              <a:ext uri="{FF2B5EF4-FFF2-40B4-BE49-F238E27FC236}">
                <a16:creationId xmlns:a16="http://schemas.microsoft.com/office/drawing/2014/main" id="{56ABBAE9-217A-4A5F-9A8B-5097E51C67EF}"/>
              </a:ext>
            </a:extLst>
          </p:cNvPr>
          <p:cNvSpPr txBox="1"/>
          <p:nvPr/>
        </p:nvSpPr>
        <p:spPr>
          <a:xfrm>
            <a:off x="647697" y="940369"/>
            <a:ext cx="4572000" cy="461665"/>
          </a:xfrm>
          <a:prstGeom prst="rect">
            <a:avLst/>
          </a:prstGeom>
          <a:noFill/>
        </p:spPr>
        <p:txBody>
          <a:bodyPr wrap="square">
            <a:spAutoFit/>
          </a:bodyPr>
          <a:lstStyle/>
          <a:p>
            <a:pPr algn="l"/>
            <a:r>
              <a:rPr lang="es-ES" sz="2400" b="1" i="0" dirty="0" err="1">
                <a:solidFill>
                  <a:srgbClr val="000000"/>
                </a:solidFill>
                <a:effectLst/>
              </a:rPr>
              <a:t>props</a:t>
            </a:r>
            <a:r>
              <a:rPr lang="es-ES" sz="2400" b="1" dirty="0" err="1">
                <a:solidFill>
                  <a:srgbClr val="000000"/>
                </a:solidFill>
              </a:rPr>
              <a:t>.children</a:t>
            </a:r>
            <a:endParaRPr lang="es-ES" sz="2400" b="1" i="0" dirty="0">
              <a:solidFill>
                <a:srgbClr val="000000"/>
              </a:solidFill>
              <a:effectLst/>
            </a:endParaRPr>
          </a:p>
        </p:txBody>
      </p:sp>
      <p:sp>
        <p:nvSpPr>
          <p:cNvPr id="8" name="Forma libre: forma 7">
            <a:extLst>
              <a:ext uri="{FF2B5EF4-FFF2-40B4-BE49-F238E27FC236}">
                <a16:creationId xmlns:a16="http://schemas.microsoft.com/office/drawing/2014/main" id="{D53E389A-7586-40E5-B776-1CC3845F4C08}"/>
              </a:ext>
            </a:extLst>
          </p:cNvPr>
          <p:cNvSpPr/>
          <p:nvPr/>
        </p:nvSpPr>
        <p:spPr>
          <a:xfrm>
            <a:off x="647699" y="3866944"/>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rgbClr val="C5C5C5"/>
                </a:solidFill>
              </a:rPr>
              <a:t>&lt;</a:t>
            </a:r>
            <a:r>
              <a:rPr lang="es-ES" sz="1600" dirty="0" err="1">
                <a:solidFill>
                  <a:srgbClr val="FF2C6B"/>
                </a:solidFill>
              </a:rPr>
              <a:t>HelloComponent</a:t>
            </a:r>
            <a:r>
              <a:rPr lang="es-ES" sz="1600" dirty="0">
                <a:solidFill>
                  <a:srgbClr val="C5C5C5"/>
                </a:solidFill>
              </a:rPr>
              <a:t>&gt;</a:t>
            </a:r>
            <a:r>
              <a:rPr lang="es-ES" sz="1600" dirty="0" err="1">
                <a:solidFill>
                  <a:srgbClr val="C0BABA"/>
                </a:solidFill>
              </a:rPr>
              <a:t>Hello</a:t>
            </a:r>
            <a:r>
              <a:rPr lang="es-ES" sz="1600" dirty="0">
                <a:solidFill>
                  <a:srgbClr val="C0BABA"/>
                </a:solidFill>
              </a:rPr>
              <a:t> </a:t>
            </a:r>
            <a:r>
              <a:rPr lang="es-ES" sz="1600" dirty="0" err="1">
                <a:solidFill>
                  <a:srgbClr val="C0BABA"/>
                </a:solidFill>
              </a:rPr>
              <a:t>world</a:t>
            </a:r>
            <a:r>
              <a:rPr lang="es-ES" sz="1600" dirty="0">
                <a:solidFill>
                  <a:srgbClr val="C0BABA"/>
                </a:solidFill>
              </a:rPr>
              <a:t>!</a:t>
            </a:r>
            <a:r>
              <a:rPr lang="es-ES" sz="1600" dirty="0">
                <a:solidFill>
                  <a:srgbClr val="C5C5C5"/>
                </a:solidFill>
              </a:rPr>
              <a:t>&lt;/</a:t>
            </a:r>
            <a:r>
              <a:rPr lang="es-ES" sz="1600" dirty="0" err="1">
                <a:solidFill>
                  <a:srgbClr val="FF2C6B"/>
                </a:solidFill>
              </a:rPr>
              <a:t>HelloComponent</a:t>
            </a:r>
            <a:r>
              <a:rPr lang="es-ES" sz="1600" dirty="0">
                <a:solidFill>
                  <a:srgbClr val="C5C5C5"/>
                </a:solidFill>
              </a:rPr>
              <a:t>&gt;</a:t>
            </a:r>
            <a:endParaRPr lang="es-ES" sz="1600" dirty="0">
              <a:solidFill>
                <a:srgbClr val="E6E6E6"/>
              </a:solidFill>
            </a:endParaRPr>
          </a:p>
        </p:txBody>
      </p:sp>
    </p:spTree>
    <p:extLst>
      <p:ext uri="{BB962C8B-B14F-4D97-AF65-F5344CB8AC3E}">
        <p14:creationId xmlns:p14="http://schemas.microsoft.com/office/powerpoint/2010/main" val="18805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Componentes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1551113"/>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Un componente necesita estado cuando algunos datos asociados a el cambian con el tiempo</a:t>
            </a:r>
            <a:endParaRPr lang="es-ES_tradnl" sz="1600" dirty="0"/>
          </a:p>
        </p:txBody>
      </p:sp>
      <p:sp>
        <p:nvSpPr>
          <p:cNvPr id="13" name="CuadroTexto 12">
            <a:extLst>
              <a:ext uri="{FF2B5EF4-FFF2-40B4-BE49-F238E27FC236}">
                <a16:creationId xmlns:a16="http://schemas.microsoft.com/office/drawing/2014/main" id="{56ABBAE9-217A-4A5F-9A8B-5097E51C67EF}"/>
              </a:ext>
            </a:extLst>
          </p:cNvPr>
          <p:cNvSpPr txBox="1"/>
          <p:nvPr/>
        </p:nvSpPr>
        <p:spPr>
          <a:xfrm>
            <a:off x="647697" y="940369"/>
            <a:ext cx="4572000" cy="461665"/>
          </a:xfrm>
          <a:prstGeom prst="rect">
            <a:avLst/>
          </a:prstGeom>
          <a:noFill/>
        </p:spPr>
        <p:txBody>
          <a:bodyPr wrap="square">
            <a:spAutoFit/>
          </a:bodyPr>
          <a:lstStyle/>
          <a:p>
            <a:pPr algn="l"/>
            <a:r>
              <a:rPr lang="es-ES" sz="2400" b="1" i="0" dirty="0">
                <a:solidFill>
                  <a:srgbClr val="000000"/>
                </a:solidFill>
                <a:effectLst/>
              </a:rPr>
              <a:t>Estado</a:t>
            </a:r>
          </a:p>
        </p:txBody>
      </p:sp>
      <p:sp>
        <p:nvSpPr>
          <p:cNvPr id="9" name="Forma libre: forma 8">
            <a:extLst>
              <a:ext uri="{FF2B5EF4-FFF2-40B4-BE49-F238E27FC236}">
                <a16:creationId xmlns:a16="http://schemas.microsoft.com/office/drawing/2014/main" id="{60D91B71-1113-43DF-B9A1-0F69D8D1BE8B}"/>
              </a:ext>
            </a:extLst>
          </p:cNvPr>
          <p:cNvSpPr/>
          <p:nvPr/>
        </p:nvSpPr>
        <p:spPr>
          <a:xfrm>
            <a:off x="647697" y="2571750"/>
            <a:ext cx="8100127" cy="910451"/>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La diferencia más importante entre estado y </a:t>
            </a:r>
            <a:r>
              <a:rPr lang="es-ES" sz="1600" dirty="0" err="1"/>
              <a:t>props</a:t>
            </a:r>
            <a:r>
              <a:rPr lang="es-ES" sz="1600" dirty="0"/>
              <a:t> es que las </a:t>
            </a:r>
            <a:r>
              <a:rPr lang="es-ES" sz="1600" dirty="0" err="1"/>
              <a:t>props</a:t>
            </a:r>
            <a:r>
              <a:rPr lang="es-ES" sz="1600" dirty="0"/>
              <a:t> son pasadas desde un componente padre, pero el estado es manejado por el propio componente</a:t>
            </a:r>
            <a:endParaRPr lang="es-ES_tradnl" sz="1600" dirty="0"/>
          </a:p>
        </p:txBody>
      </p:sp>
      <p:sp>
        <p:nvSpPr>
          <p:cNvPr id="15" name="Forma libre: forma 14">
            <a:extLst>
              <a:ext uri="{FF2B5EF4-FFF2-40B4-BE49-F238E27FC236}">
                <a16:creationId xmlns:a16="http://schemas.microsoft.com/office/drawing/2014/main" id="{42552799-2823-4241-ACBF-7F5DE32AE2E5}"/>
              </a:ext>
            </a:extLst>
          </p:cNvPr>
          <p:cNvSpPr/>
          <p:nvPr/>
        </p:nvSpPr>
        <p:spPr>
          <a:xfrm>
            <a:off x="647699" y="384196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Un componente no puede cambiar sus </a:t>
            </a:r>
            <a:r>
              <a:rPr lang="es-ES" sz="1600" dirty="0" err="1"/>
              <a:t>props</a:t>
            </a:r>
            <a:r>
              <a:rPr lang="es-ES" sz="1600" dirty="0"/>
              <a:t>, pero puede cambiar su estado</a:t>
            </a:r>
            <a:endParaRPr lang="es-ES_tradnl" sz="1600" dirty="0"/>
          </a:p>
        </p:txBody>
      </p:sp>
    </p:spTree>
    <p:extLst>
      <p:ext uri="{BB962C8B-B14F-4D97-AF65-F5344CB8AC3E}">
        <p14:creationId xmlns:p14="http://schemas.microsoft.com/office/powerpoint/2010/main" val="3345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Componentes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11" name="Forma libre: forma 10">
            <a:extLst>
              <a:ext uri="{FF2B5EF4-FFF2-40B4-BE49-F238E27FC236}">
                <a16:creationId xmlns:a16="http://schemas.microsoft.com/office/drawing/2014/main" id="{A1F97DF8-0065-4520-86D1-24E2F0B23411}"/>
              </a:ext>
            </a:extLst>
          </p:cNvPr>
          <p:cNvSpPr/>
          <p:nvPr/>
        </p:nvSpPr>
        <p:spPr>
          <a:xfrm>
            <a:off x="647699" y="1371892"/>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ln w="9525"/>
        </p:spPr>
        <p:style>
          <a:lnRef idx="2">
            <a:schemeClr val="accent1"/>
          </a:lnRef>
          <a:fillRef idx="1">
            <a:schemeClr val="lt1"/>
          </a:fillRef>
          <a:effectRef idx="0">
            <a:schemeClr val="accent1"/>
          </a:effectRef>
          <a:fontRef idx="minor">
            <a:schemeClr val="dk1"/>
          </a:fontRef>
        </p:style>
        <p:txBody>
          <a:bodyPr rtlCol="0" anchor="ctr"/>
          <a:lstStyle/>
          <a:p>
            <a:r>
              <a:rPr lang="es-ES" sz="1600" dirty="0">
                <a:solidFill>
                  <a:srgbClr val="333333"/>
                </a:solidFill>
              </a:rPr>
              <a:t>Una “</a:t>
            </a:r>
            <a:r>
              <a:rPr lang="es-ES" sz="1600" dirty="0" err="1">
                <a:solidFill>
                  <a:srgbClr val="333333"/>
                </a:solidFill>
              </a:rPr>
              <a:t>key</a:t>
            </a:r>
            <a:r>
              <a:rPr lang="es-ES" sz="1600" dirty="0">
                <a:solidFill>
                  <a:srgbClr val="333333"/>
                </a:solidFill>
              </a:rPr>
              <a:t>” es un atributo especial (cadena de texto) que necesitas incluir cuando creas un arreglo </a:t>
            </a:r>
            <a:r>
              <a:rPr lang="es-ES" sz="1600">
                <a:solidFill>
                  <a:srgbClr val="333333"/>
                </a:solidFill>
              </a:rPr>
              <a:t>de elementos</a:t>
            </a:r>
            <a:endParaRPr lang="es-ES_tradnl" sz="1600" dirty="0">
              <a:solidFill>
                <a:srgbClr val="333333"/>
              </a:solidFill>
            </a:endParaRPr>
          </a:p>
        </p:txBody>
      </p:sp>
      <p:sp>
        <p:nvSpPr>
          <p:cNvPr id="13" name="CuadroTexto 12">
            <a:extLst>
              <a:ext uri="{FF2B5EF4-FFF2-40B4-BE49-F238E27FC236}">
                <a16:creationId xmlns:a16="http://schemas.microsoft.com/office/drawing/2014/main" id="{56ABBAE9-217A-4A5F-9A8B-5097E51C67EF}"/>
              </a:ext>
            </a:extLst>
          </p:cNvPr>
          <p:cNvSpPr txBox="1"/>
          <p:nvPr/>
        </p:nvSpPr>
        <p:spPr>
          <a:xfrm>
            <a:off x="647697" y="817854"/>
            <a:ext cx="4572000" cy="461665"/>
          </a:xfrm>
          <a:prstGeom prst="rect">
            <a:avLst/>
          </a:prstGeom>
          <a:noFill/>
        </p:spPr>
        <p:txBody>
          <a:bodyPr wrap="square">
            <a:spAutoFit/>
          </a:bodyPr>
          <a:lstStyle/>
          <a:p>
            <a:pPr algn="l"/>
            <a:r>
              <a:rPr lang="es-ES" sz="2400" b="1" dirty="0" err="1">
                <a:solidFill>
                  <a:srgbClr val="000000"/>
                </a:solidFill>
              </a:rPr>
              <a:t>Keys</a:t>
            </a:r>
            <a:endParaRPr lang="es-ES" sz="2400" b="1" i="0" dirty="0">
              <a:solidFill>
                <a:srgbClr val="000000"/>
              </a:solidFill>
              <a:effectLst/>
            </a:endParaRPr>
          </a:p>
        </p:txBody>
      </p:sp>
      <p:sp>
        <p:nvSpPr>
          <p:cNvPr id="15" name="Forma libre: forma 14">
            <a:extLst>
              <a:ext uri="{FF2B5EF4-FFF2-40B4-BE49-F238E27FC236}">
                <a16:creationId xmlns:a16="http://schemas.microsoft.com/office/drawing/2014/main" id="{42552799-2823-4241-ACBF-7F5DE32AE2E5}"/>
              </a:ext>
            </a:extLst>
          </p:cNvPr>
          <p:cNvSpPr/>
          <p:nvPr/>
        </p:nvSpPr>
        <p:spPr>
          <a:xfrm>
            <a:off x="647697" y="2128495"/>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ln w="9525"/>
        </p:spPr>
        <p:style>
          <a:lnRef idx="2">
            <a:schemeClr val="accent1"/>
          </a:lnRef>
          <a:fillRef idx="1">
            <a:schemeClr val="lt1"/>
          </a:fillRef>
          <a:effectRef idx="0">
            <a:schemeClr val="accent1"/>
          </a:effectRef>
          <a:fontRef idx="minor">
            <a:schemeClr val="dk1"/>
          </a:fontRef>
        </p:style>
        <p:txBody>
          <a:bodyPr rtlCol="0" anchor="ctr"/>
          <a:lstStyle/>
          <a:p>
            <a:r>
              <a:rPr lang="es-ES" sz="1600" dirty="0">
                <a:solidFill>
                  <a:srgbClr val="333333"/>
                </a:solidFill>
              </a:rPr>
              <a:t>Deben asignarse a los elementos dentro de un arreglo para darles una identidad estable</a:t>
            </a:r>
            <a:endParaRPr lang="es-ES_tradnl" sz="1600" dirty="0">
              <a:solidFill>
                <a:srgbClr val="333333"/>
              </a:solidFill>
            </a:endParaRPr>
          </a:p>
        </p:txBody>
      </p:sp>
      <p:sp>
        <p:nvSpPr>
          <p:cNvPr id="8" name="CuadroTexto 7">
            <a:extLst>
              <a:ext uri="{FF2B5EF4-FFF2-40B4-BE49-F238E27FC236}">
                <a16:creationId xmlns:a16="http://schemas.microsoft.com/office/drawing/2014/main" id="{ACA3CB54-57CF-41B2-9C0A-72CD563E5BA3}"/>
              </a:ext>
            </a:extLst>
          </p:cNvPr>
          <p:cNvSpPr txBox="1"/>
          <p:nvPr/>
        </p:nvSpPr>
        <p:spPr>
          <a:xfrm>
            <a:off x="647697" y="2904461"/>
            <a:ext cx="4572000" cy="461665"/>
          </a:xfrm>
          <a:prstGeom prst="rect">
            <a:avLst/>
          </a:prstGeom>
          <a:noFill/>
        </p:spPr>
        <p:txBody>
          <a:bodyPr wrap="square">
            <a:spAutoFit/>
          </a:bodyPr>
          <a:lstStyle/>
          <a:p>
            <a:pPr algn="l"/>
            <a:r>
              <a:rPr lang="es-ES" sz="2400" b="1" i="0" dirty="0">
                <a:solidFill>
                  <a:srgbClr val="000000"/>
                </a:solidFill>
                <a:effectLst/>
              </a:rPr>
              <a:t>Reconciliación</a:t>
            </a:r>
          </a:p>
        </p:txBody>
      </p:sp>
      <p:sp>
        <p:nvSpPr>
          <p:cNvPr id="2" name="Rectángulo: esquinas redondeadas 1">
            <a:extLst>
              <a:ext uri="{FF2B5EF4-FFF2-40B4-BE49-F238E27FC236}">
                <a16:creationId xmlns:a16="http://schemas.microsoft.com/office/drawing/2014/main" id="{40F9ABC8-9CD4-48A9-8C32-344BB0C3A5AA}"/>
              </a:ext>
            </a:extLst>
          </p:cNvPr>
          <p:cNvSpPr/>
          <p:nvPr/>
        </p:nvSpPr>
        <p:spPr>
          <a:xfrm>
            <a:off x="647697" y="3453466"/>
            <a:ext cx="8100125" cy="1412853"/>
          </a:xfrm>
          <a:prstGeom prst="roundRect">
            <a:avLst/>
          </a:prstGeom>
          <a:ln w="9525"/>
        </p:spPr>
        <p:style>
          <a:lnRef idx="2">
            <a:schemeClr val="accent1"/>
          </a:lnRef>
          <a:fillRef idx="1">
            <a:schemeClr val="lt1"/>
          </a:fillRef>
          <a:effectRef idx="0">
            <a:schemeClr val="accent1"/>
          </a:effectRef>
          <a:fontRef idx="minor">
            <a:schemeClr val="dk1"/>
          </a:fontRef>
        </p:style>
        <p:txBody>
          <a:bodyPr rtlCol="0" anchor="ctr"/>
          <a:lstStyle/>
          <a:p>
            <a:r>
              <a:rPr lang="es-ES" sz="1600">
                <a:solidFill>
                  <a:srgbClr val="333333"/>
                </a:solidFill>
              </a:rPr>
              <a:t>Cuando las props o el estado de un componente de React cambia, React decide si una actualización al DOM es necesaria comparando el elemento recién devuelto con el renderizado previamente. Cuando no son iguales, React actualizará el DOM. Este proceso es llamado “reconciliación”.</a:t>
            </a:r>
          </a:p>
        </p:txBody>
      </p:sp>
    </p:spTree>
    <p:extLst>
      <p:ext uri="{BB962C8B-B14F-4D97-AF65-F5344CB8AC3E}">
        <p14:creationId xmlns:p14="http://schemas.microsoft.com/office/powerpoint/2010/main" val="168183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8"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upo 30">
            <a:extLst>
              <a:ext uri="{FF2B5EF4-FFF2-40B4-BE49-F238E27FC236}">
                <a16:creationId xmlns:a16="http://schemas.microsoft.com/office/drawing/2014/main" id="{0AE468CF-C9F3-40C3-A89C-4C326053FAA7}"/>
              </a:ext>
            </a:extLst>
          </p:cNvPr>
          <p:cNvGrpSpPr/>
          <p:nvPr/>
        </p:nvGrpSpPr>
        <p:grpSpPr>
          <a:xfrm>
            <a:off x="0" y="4552303"/>
            <a:ext cx="9144000" cy="595617"/>
            <a:chOff x="0" y="3441532"/>
            <a:chExt cx="9144000" cy="1701968"/>
          </a:xfrm>
        </p:grpSpPr>
        <p:sp>
          <p:nvSpPr>
            <p:cNvPr id="28" name="Rectángulo 27">
              <a:extLst>
                <a:ext uri="{FF2B5EF4-FFF2-40B4-BE49-F238E27FC236}">
                  <a16:creationId xmlns:a16="http://schemas.microsoft.com/office/drawing/2014/main" id="{E8EB039E-7C53-48B9-A178-2D9F139BF605}"/>
                </a:ext>
              </a:extLst>
            </p:cNvPr>
            <p:cNvSpPr/>
            <p:nvPr/>
          </p:nvSpPr>
          <p:spPr>
            <a:xfrm>
              <a:off x="0" y="3443908"/>
              <a:ext cx="9144000" cy="1699591"/>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30" name="Gráfico 29">
              <a:extLst>
                <a:ext uri="{FF2B5EF4-FFF2-40B4-BE49-F238E27FC236}">
                  <a16:creationId xmlns:a16="http://schemas.microsoft.com/office/drawing/2014/main" id="{39140972-EDE5-42CB-83E4-EFD1098C8D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0688" t="-754" r="13873" b="52337"/>
            <a:stretch/>
          </p:blipFill>
          <p:spPr>
            <a:xfrm rot="16200000">
              <a:off x="7481612" y="3481111"/>
              <a:ext cx="1701968" cy="1622809"/>
            </a:xfrm>
            <a:prstGeom prst="rect">
              <a:avLst/>
            </a:prstGeom>
          </p:spPr>
        </p:pic>
      </p:grpSp>
      <p:sp>
        <p:nvSpPr>
          <p:cNvPr id="4" name="Title 1">
            <a:extLst>
              <a:ext uri="{FF2B5EF4-FFF2-40B4-BE49-F238E27FC236}">
                <a16:creationId xmlns:a16="http://schemas.microsoft.com/office/drawing/2014/main" id="{F941E975-CE3A-41A0-B3B7-AC3579E4EDE3}"/>
              </a:ext>
            </a:extLst>
          </p:cNvPr>
          <p:cNvSpPr>
            <a:spLocks noGrp="1"/>
          </p:cNvSpPr>
          <p:nvPr>
            <p:ph type="title"/>
          </p:nvPr>
        </p:nvSpPr>
        <p:spPr>
          <a:xfrm>
            <a:off x="449262" y="569472"/>
            <a:ext cx="8245476" cy="810657"/>
          </a:xfrm>
        </p:spPr>
        <p:txBody>
          <a:bodyPr lIns="0" anchor="b"/>
          <a:lstStyle/>
          <a:p>
            <a:pPr algn="ctr"/>
            <a:r>
              <a:rPr lang="es-ES_tradnl" spc="-300" dirty="0">
                <a:solidFill>
                  <a:schemeClr val="bg1">
                    <a:lumMod val="50000"/>
                  </a:schemeClr>
                </a:solidFill>
                <a:latin typeface="Montserrat SemiBold" panose="00000700000000000000" pitchFamily="2" charset="0"/>
              </a:rPr>
              <a:t>¡ Muchas gracias !</a:t>
            </a:r>
          </a:p>
        </p:txBody>
      </p:sp>
      <p:pic>
        <p:nvPicPr>
          <p:cNvPr id="6" name="Picture 8" descr="A close up of a logo&#10;&#10;Description automatically generated">
            <a:extLst>
              <a:ext uri="{FF2B5EF4-FFF2-40B4-BE49-F238E27FC236}">
                <a16:creationId xmlns:a16="http://schemas.microsoft.com/office/drawing/2014/main" id="{37B99DDB-6C2C-4350-AD66-5C0B54D47C4C}"/>
              </a:ext>
            </a:extLst>
          </p:cNvPr>
          <p:cNvPicPr>
            <a:picLocks noChangeAspect="1"/>
          </p:cNvPicPr>
          <p:nvPr/>
        </p:nvPicPr>
        <p:blipFill>
          <a:blip r:embed="rId5"/>
          <a:stretch>
            <a:fillRect/>
          </a:stretch>
        </p:blipFill>
        <p:spPr>
          <a:xfrm>
            <a:off x="5273687" y="2259881"/>
            <a:ext cx="2160000" cy="1182624"/>
          </a:xfrm>
          <a:prstGeom prst="rect">
            <a:avLst/>
          </a:prstGeom>
        </p:spPr>
      </p:pic>
      <p:grpSp>
        <p:nvGrpSpPr>
          <p:cNvPr id="26" name="Grupo 25">
            <a:extLst>
              <a:ext uri="{FF2B5EF4-FFF2-40B4-BE49-F238E27FC236}">
                <a16:creationId xmlns:a16="http://schemas.microsoft.com/office/drawing/2014/main" id="{A52CE25C-FCB7-40CE-B804-8F6E44520965}"/>
              </a:ext>
            </a:extLst>
          </p:cNvPr>
          <p:cNvGrpSpPr/>
          <p:nvPr/>
        </p:nvGrpSpPr>
        <p:grpSpPr>
          <a:xfrm>
            <a:off x="703404" y="4712019"/>
            <a:ext cx="7737191" cy="307777"/>
            <a:chOff x="875185" y="4588305"/>
            <a:chExt cx="7737191" cy="307777"/>
          </a:xfrm>
        </p:grpSpPr>
        <p:grpSp>
          <p:nvGrpSpPr>
            <p:cNvPr id="21" name="Grupo 20">
              <a:extLst>
                <a:ext uri="{FF2B5EF4-FFF2-40B4-BE49-F238E27FC236}">
                  <a16:creationId xmlns:a16="http://schemas.microsoft.com/office/drawing/2014/main" id="{8522F6A9-360E-4A61-92FC-3770A145E6C8}"/>
                </a:ext>
              </a:extLst>
            </p:cNvPr>
            <p:cNvGrpSpPr/>
            <p:nvPr/>
          </p:nvGrpSpPr>
          <p:grpSpPr>
            <a:xfrm>
              <a:off x="875185" y="4588305"/>
              <a:ext cx="1408076" cy="307777"/>
              <a:chOff x="864555" y="4303993"/>
              <a:chExt cx="1408076" cy="307777"/>
            </a:xfrm>
          </p:grpSpPr>
          <p:pic>
            <p:nvPicPr>
              <p:cNvPr id="8" name="Picture 12" descr="A close up of a logo&#10;&#10;Description automatically generated">
                <a:extLst>
                  <a:ext uri="{FF2B5EF4-FFF2-40B4-BE49-F238E27FC236}">
                    <a16:creationId xmlns:a16="http://schemas.microsoft.com/office/drawing/2014/main" id="{0D9614B6-4E34-4875-96E2-FA5F3FA82B23}"/>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4349881"/>
                <a:ext cx="216000" cy="216000"/>
              </a:xfrm>
              <a:prstGeom prst="rect">
                <a:avLst/>
              </a:prstGeom>
            </p:spPr>
          </p:pic>
          <p:sp>
            <p:nvSpPr>
              <p:cNvPr id="10" name="TextBox 13">
                <a:extLst>
                  <a:ext uri="{FF2B5EF4-FFF2-40B4-BE49-F238E27FC236}">
                    <a16:creationId xmlns:a16="http://schemas.microsoft.com/office/drawing/2014/main" id="{E45AD2FE-DC3D-4DEA-8C3B-6619BB1A6B48}"/>
                  </a:ext>
                </a:extLst>
              </p:cNvPr>
              <p:cNvSpPr txBox="1"/>
              <p:nvPr/>
            </p:nvSpPr>
            <p:spPr>
              <a:xfrm>
                <a:off x="1080556" y="4303993"/>
                <a:ext cx="119207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err="1">
                    <a:ln>
                      <a:noFill/>
                    </a:ln>
                    <a:solidFill>
                      <a:schemeClr val="accent6">
                        <a:lumMod val="50000"/>
                      </a:schemeClr>
                    </a:solidFill>
                    <a:effectLst/>
                    <a:uLnTx/>
                    <a:uFillTx/>
                    <a:latin typeface="Open Sans"/>
                    <a:ea typeface="+mn-ea"/>
                    <a:cs typeface="+mn-cs"/>
                  </a:rPr>
                  <a:t>lemoncoders</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grpSp>
        <p:grpSp>
          <p:nvGrpSpPr>
            <p:cNvPr id="22" name="Grupo 21">
              <a:extLst>
                <a:ext uri="{FF2B5EF4-FFF2-40B4-BE49-F238E27FC236}">
                  <a16:creationId xmlns:a16="http://schemas.microsoft.com/office/drawing/2014/main" id="{3509CB7E-415F-4517-9A62-2955D991114D}"/>
                </a:ext>
              </a:extLst>
            </p:cNvPr>
            <p:cNvGrpSpPr/>
            <p:nvPr/>
          </p:nvGrpSpPr>
          <p:grpSpPr>
            <a:xfrm>
              <a:off x="7019584" y="4588305"/>
              <a:ext cx="1592792" cy="307777"/>
              <a:chOff x="864555" y="3945692"/>
              <a:chExt cx="1592792" cy="307777"/>
            </a:xfrm>
          </p:grpSpPr>
          <p:pic>
            <p:nvPicPr>
              <p:cNvPr id="9" name="Picture 14" descr="A close up of a logo&#10;&#10;Description automatically generated">
                <a:extLst>
                  <a:ext uri="{FF2B5EF4-FFF2-40B4-BE49-F238E27FC236}">
                    <a16:creationId xmlns:a16="http://schemas.microsoft.com/office/drawing/2014/main" id="{D6400212-8887-4432-860F-C7FE721A5326}"/>
                  </a:ext>
                </a:extLst>
              </p:cNvPr>
              <p:cNvPicPr>
                <a:picLocks noChangeAspect="1"/>
              </p:cNvPicPr>
              <p:nvPr/>
            </p:nvPicPr>
            <p:blipFill>
              <a:blip r:embed="rId6">
                <a:duotone>
                  <a:schemeClr val="accent3">
                    <a:shade val="45000"/>
                    <a:satMod val="135000"/>
                  </a:schemeClr>
                  <a:prstClr val="white"/>
                </a:duotone>
              </a:blip>
              <a:stretch>
                <a:fillRect/>
              </a:stretch>
            </p:blipFill>
            <p:spPr>
              <a:xfrm>
                <a:off x="864555" y="3991580"/>
                <a:ext cx="216000" cy="216000"/>
              </a:xfrm>
              <a:prstGeom prst="rect">
                <a:avLst/>
              </a:prstGeom>
            </p:spPr>
          </p:pic>
          <p:sp>
            <p:nvSpPr>
              <p:cNvPr id="11" name="TextBox 16">
                <a:extLst>
                  <a:ext uri="{FF2B5EF4-FFF2-40B4-BE49-F238E27FC236}">
                    <a16:creationId xmlns:a16="http://schemas.microsoft.com/office/drawing/2014/main" id="{E103FA33-3F63-4267-9045-AEC89B936392}"/>
                  </a:ext>
                </a:extLst>
              </p:cNvPr>
              <p:cNvSpPr txBox="1"/>
              <p:nvPr/>
            </p:nvSpPr>
            <p:spPr>
              <a:xfrm>
                <a:off x="1083002" y="3945692"/>
                <a:ext cx="137434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chemeClr val="accent6">
                        <a:lumMod val="50000"/>
                      </a:schemeClr>
                    </a:solidFill>
                    <a:effectLst/>
                    <a:uLnTx/>
                    <a:uFillTx/>
                    <a:latin typeface="Open Sans"/>
                    <a:ea typeface="+mn-ea"/>
                    <a:cs typeface="+mn-cs"/>
                  </a:rPr>
                  <a:t>@</a:t>
                </a:r>
                <a:r>
                  <a:rPr kumimoji="0" lang="es-ES" sz="1000" b="1" i="0" u="none" strike="noStrike" kern="1200" cap="none" spc="0" normalizeH="0" baseline="0" noProof="0" dirty="0" err="1">
                    <a:ln>
                      <a:noFill/>
                    </a:ln>
                    <a:solidFill>
                      <a:schemeClr val="accent6">
                        <a:lumMod val="50000"/>
                      </a:schemeClr>
                    </a:solidFill>
                    <a:effectLst/>
                    <a:uLnTx/>
                    <a:uFillTx/>
                    <a:latin typeface="Open Sans"/>
                    <a:ea typeface="+mn-ea"/>
                    <a:cs typeface="+mn-cs"/>
                  </a:rPr>
                  <a:t>basefactorteam</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grpSp>
        <p:grpSp>
          <p:nvGrpSpPr>
            <p:cNvPr id="25" name="Grupo 24">
              <a:extLst>
                <a:ext uri="{FF2B5EF4-FFF2-40B4-BE49-F238E27FC236}">
                  <a16:creationId xmlns:a16="http://schemas.microsoft.com/office/drawing/2014/main" id="{C132C550-1A48-4CA8-B271-0AB7915595FF}"/>
                </a:ext>
              </a:extLst>
            </p:cNvPr>
            <p:cNvGrpSpPr/>
            <p:nvPr/>
          </p:nvGrpSpPr>
          <p:grpSpPr>
            <a:xfrm>
              <a:off x="3481579" y="4598193"/>
              <a:ext cx="2482402" cy="288000"/>
              <a:chOff x="3204295" y="4313881"/>
              <a:chExt cx="2482402" cy="288000"/>
            </a:xfrm>
          </p:grpSpPr>
          <p:sp>
            <p:nvSpPr>
              <p:cNvPr id="13" name="Rectangle 3">
                <a:extLst>
                  <a:ext uri="{FF2B5EF4-FFF2-40B4-BE49-F238E27FC236}">
                    <a16:creationId xmlns:a16="http://schemas.microsoft.com/office/drawing/2014/main" id="{ECD66180-35C2-4E14-9BD7-1271C2DEE7E9}"/>
                  </a:ext>
                </a:extLst>
              </p:cNvPr>
              <p:cNvSpPr/>
              <p:nvPr/>
            </p:nvSpPr>
            <p:spPr>
              <a:xfrm>
                <a:off x="3538305" y="4334771"/>
                <a:ext cx="2148392"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hlinkClick r:id="rId7">
                      <a:extLst>
                        <a:ext uri="{A12FA001-AC4F-418D-AE19-62706E023703}">
                          <ahyp:hlinkClr xmlns:ahyp="http://schemas.microsoft.com/office/drawing/2018/hyperlinkcolor" val="tx"/>
                        </a:ext>
                      </a:extLst>
                    </a:hlinkClick>
                  </a:rPr>
                  <a:t>https://github.com/lemoncode</a:t>
                </a:r>
                <a:endParaRPr kumimoji="0" lang="es-ES" sz="1000" b="1" i="0" u="none" strike="noStrike" kern="1200" cap="none" spc="0" normalizeH="0" baseline="0" noProof="0" dirty="0">
                  <a:ln>
                    <a:noFill/>
                  </a:ln>
                  <a:solidFill>
                    <a:schemeClr val="accent6">
                      <a:lumMod val="50000"/>
                    </a:schemeClr>
                  </a:solidFill>
                  <a:effectLst/>
                  <a:uLnTx/>
                  <a:uFillTx/>
                  <a:latin typeface="Open Sans"/>
                  <a:ea typeface="+mn-ea"/>
                  <a:cs typeface="+mn-cs"/>
                </a:endParaRPr>
              </a:p>
            </p:txBody>
          </p:sp>
          <p:pic>
            <p:nvPicPr>
              <p:cNvPr id="24" name="Imagen 23" descr="Imagen que contiene Forma&#10;&#10;Descripción generada automáticamente">
                <a:extLst>
                  <a:ext uri="{FF2B5EF4-FFF2-40B4-BE49-F238E27FC236}">
                    <a16:creationId xmlns:a16="http://schemas.microsoft.com/office/drawing/2014/main" id="{0710EF1C-49F2-4D72-A79F-A17E1E2043D9}"/>
                  </a:ext>
                </a:extLst>
              </p:cNvPr>
              <p:cNvPicPr>
                <a:picLocks noChangeAspect="1"/>
              </p:cNvPicPr>
              <p:nvPr/>
            </p:nvPicPr>
            <p:blipFill>
              <a:blip r:embed="rId8"/>
              <a:stretch>
                <a:fillRect/>
              </a:stretch>
            </p:blipFill>
            <p:spPr>
              <a:xfrm>
                <a:off x="3204295" y="4313881"/>
                <a:ext cx="288000" cy="288000"/>
              </a:xfrm>
              <a:prstGeom prst="rect">
                <a:avLst/>
              </a:prstGeom>
            </p:spPr>
          </p:pic>
        </p:grpSp>
      </p:grpSp>
      <p:pic>
        <p:nvPicPr>
          <p:cNvPr id="20" name="Imagen 19" descr="Logotipo&#10;&#10;Descripción generada automáticamente">
            <a:extLst>
              <a:ext uri="{FF2B5EF4-FFF2-40B4-BE49-F238E27FC236}">
                <a16:creationId xmlns:a16="http://schemas.microsoft.com/office/drawing/2014/main" id="{6C1F3F58-3CCE-4967-B715-75044F4583B8}"/>
              </a:ext>
            </a:extLst>
          </p:cNvPr>
          <p:cNvPicPr>
            <a:picLocks noChangeAspect="1"/>
          </p:cNvPicPr>
          <p:nvPr/>
        </p:nvPicPr>
        <p:blipFill>
          <a:blip r:embed="rId9"/>
          <a:stretch>
            <a:fillRect/>
          </a:stretch>
        </p:blipFill>
        <p:spPr>
          <a:xfrm>
            <a:off x="1664472" y="2440618"/>
            <a:ext cx="2205841" cy="851455"/>
          </a:xfrm>
          <a:prstGeom prst="rect">
            <a:avLst/>
          </a:prstGeom>
        </p:spPr>
      </p:pic>
    </p:spTree>
    <p:extLst>
      <p:ext uri="{BB962C8B-B14F-4D97-AF65-F5344CB8AC3E}">
        <p14:creationId xmlns:p14="http://schemas.microsoft.com/office/powerpoint/2010/main" val="938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Agenda</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aphicFrame>
        <p:nvGraphicFramePr>
          <p:cNvPr id="3" name="Diagrama 2">
            <a:extLst>
              <a:ext uri="{FF2B5EF4-FFF2-40B4-BE49-F238E27FC236}">
                <a16:creationId xmlns:a16="http://schemas.microsoft.com/office/drawing/2014/main" id="{930F6C15-13CE-4804-ADD6-E1843D69C01A}"/>
              </a:ext>
            </a:extLst>
          </p:cNvPr>
          <p:cNvGraphicFramePr/>
          <p:nvPr>
            <p:extLst>
              <p:ext uri="{D42A27DB-BD31-4B8C-83A1-F6EECF244321}">
                <p14:modId xmlns:p14="http://schemas.microsoft.com/office/powerpoint/2010/main" val="1896509947"/>
              </p:ext>
            </p:extLst>
          </p:nvPr>
        </p:nvGraphicFramePr>
        <p:xfrm>
          <a:off x="9144000" y="1070034"/>
          <a:ext cx="4898400" cy="3264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Logotipo, Icono&#10;&#10;Descripción generada automáticamente">
            <a:extLst>
              <a:ext uri="{FF2B5EF4-FFF2-40B4-BE49-F238E27FC236}">
                <a16:creationId xmlns:a16="http://schemas.microsoft.com/office/drawing/2014/main" id="{00FDA833-2083-4E0D-9C95-E20DB22FB01F}"/>
              </a:ext>
            </a:extLst>
          </p:cNvPr>
          <p:cNvPicPr>
            <a:picLocks noChangeAspect="1"/>
          </p:cNvPicPr>
          <p:nvPr/>
        </p:nvPicPr>
        <p:blipFill>
          <a:blip r:embed="rId8">
            <a:alphaModFix amt="20000"/>
          </a:blip>
          <a:stretch>
            <a:fillRect/>
          </a:stretch>
        </p:blipFill>
        <p:spPr>
          <a:xfrm>
            <a:off x="2789157" y="1319532"/>
            <a:ext cx="4007654" cy="2913564"/>
          </a:xfrm>
          <a:prstGeom prst="rect">
            <a:avLst/>
          </a:prstGeom>
        </p:spPr>
      </p:pic>
    </p:spTree>
    <p:extLst>
      <p:ext uri="{BB962C8B-B14F-4D97-AF65-F5344CB8AC3E}">
        <p14:creationId xmlns:p14="http://schemas.microsoft.com/office/powerpoint/2010/main" val="375595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38889E-6 -2.09877E-6 L -0.26545 -2.09877E-6 " pathEditMode="relative" rAng="0" ptsTypes="AA">
                                      <p:cBhvr>
                                        <p:cTn id="6" dur="1000" fill="hold"/>
                                        <p:tgtEl>
                                          <p:spTgt spid="4"/>
                                        </p:tgtEl>
                                        <p:attrNameLst>
                                          <p:attrName>ppt_x</p:attrName>
                                          <p:attrName>ppt_y</p:attrName>
                                        </p:attrNameLst>
                                      </p:cBhvr>
                                      <p:rCtr x="-13281"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04045 1.35802E-6 L -0.55555 1.35802E-6 " pathEditMode="relative" rAng="0" ptsTypes="AA">
                                      <p:cBhvr>
                                        <p:cTn id="10" dur="1000" fill="hold"/>
                                        <p:tgtEl>
                                          <p:spTgt spid="3">
                                            <p:graphicEl>
                                              <a:dgm id="{53C88B00-9C21-478C-891B-C4B0720E7122}"/>
                                            </p:graphicEl>
                                          </p:spTgt>
                                        </p:tgtEl>
                                        <p:attrNameLst>
                                          <p:attrName>ppt_x</p:attrName>
                                          <p:attrName>ppt_y</p:attrName>
                                        </p:attrNameLst>
                                      </p:cBhvr>
                                      <p:rCtr x="-29809" y="0"/>
                                    </p:animMotion>
                                  </p:childTnLst>
                                </p:cTn>
                              </p:par>
                              <p:par>
                                <p:cTn id="11" presetID="35" presetClass="path" presetSubtype="0" accel="50000" decel="50000" fill="hold" grpId="0" nodeType="withEffect">
                                  <p:stCondLst>
                                    <p:cond delay="0"/>
                                  </p:stCondLst>
                                  <p:childTnLst>
                                    <p:animMotion origin="layout" path="M 0.04045 1.35802E-6 L -0.55555 1.35802E-6 " pathEditMode="relative" rAng="0" ptsTypes="AA">
                                      <p:cBhvr>
                                        <p:cTn id="12" dur="1000" fill="hold"/>
                                        <p:tgtEl>
                                          <p:spTgt spid="3">
                                            <p:graphicEl>
                                              <a:dgm id="{6230FFA4-A0CC-4603-9439-46D13515592F}"/>
                                            </p:graphicEl>
                                          </p:spTgt>
                                        </p:tgtEl>
                                        <p:attrNameLst>
                                          <p:attrName>ppt_x</p:attrName>
                                          <p:attrName>ppt_y</p:attrName>
                                        </p:attrNameLst>
                                      </p:cBhvr>
                                      <p:rCtr x="-29809" y="0"/>
                                    </p:animMotion>
                                  </p:childTnLst>
                                </p:cTn>
                              </p:par>
                              <p:par>
                                <p:cTn id="13" presetID="35" presetClass="path" presetSubtype="0" accel="50000" decel="50000" fill="hold" grpId="0" nodeType="withEffect">
                                  <p:stCondLst>
                                    <p:cond delay="0"/>
                                  </p:stCondLst>
                                  <p:childTnLst>
                                    <p:animMotion origin="layout" path="M 0.04045 1.35802E-6 L -0.55555 1.35802E-6 " pathEditMode="relative" rAng="0" ptsTypes="AA">
                                      <p:cBhvr>
                                        <p:cTn id="14" dur="1000" fill="hold"/>
                                        <p:tgtEl>
                                          <p:spTgt spid="3">
                                            <p:graphicEl>
                                              <a:dgm id="{BC978584-F189-45C3-A51D-1D84888E7908}"/>
                                            </p:graphicEl>
                                          </p:spTgt>
                                        </p:tgtEl>
                                        <p:attrNameLst>
                                          <p:attrName>ppt_x</p:attrName>
                                          <p:attrName>ppt_y</p:attrName>
                                        </p:attrNameLst>
                                      </p:cBhvr>
                                      <p:rCtr x="-29809"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0.04045 1.35802E-6 L -0.55555 1.35802E-6 " pathEditMode="relative" rAng="0" ptsTypes="AA">
                                      <p:cBhvr>
                                        <p:cTn id="18" dur="1000" fill="hold"/>
                                        <p:tgtEl>
                                          <p:spTgt spid="3">
                                            <p:graphicEl>
                                              <a:dgm id="{19CB2109-EED2-4298-88B6-B9385A42A73C}"/>
                                            </p:graphicEl>
                                          </p:spTgt>
                                        </p:tgtEl>
                                        <p:attrNameLst>
                                          <p:attrName>ppt_x</p:attrName>
                                          <p:attrName>ppt_y</p:attrName>
                                        </p:attrNameLst>
                                      </p:cBhvr>
                                      <p:rCtr x="-29809" y="0"/>
                                    </p:animMotion>
                                  </p:childTnLst>
                                </p:cTn>
                              </p:par>
                              <p:par>
                                <p:cTn id="19" presetID="35" presetClass="path" presetSubtype="0" accel="50000" decel="50000" fill="hold" grpId="0" nodeType="withEffect">
                                  <p:stCondLst>
                                    <p:cond delay="0"/>
                                  </p:stCondLst>
                                  <p:childTnLst>
                                    <p:animMotion origin="layout" path="M 0.04045 1.35802E-6 L -0.55555 1.35802E-6 " pathEditMode="relative" rAng="0" ptsTypes="AA">
                                      <p:cBhvr>
                                        <p:cTn id="20" dur="1000" fill="hold"/>
                                        <p:tgtEl>
                                          <p:spTgt spid="3">
                                            <p:graphicEl>
                                              <a:dgm id="{85D1FDF3-4980-4479-9686-C77ECC9D6C73}"/>
                                            </p:graphicEl>
                                          </p:spTgt>
                                        </p:tgtEl>
                                        <p:attrNameLst>
                                          <p:attrName>ppt_x</p:attrName>
                                          <p:attrName>ppt_y</p:attrName>
                                        </p:attrNameLst>
                                      </p:cBhvr>
                                      <p:rCtr x="-29809"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0.04045 1.35802E-6 L -0.55555 1.35802E-6 " pathEditMode="relative" rAng="0" ptsTypes="AA">
                                      <p:cBhvr>
                                        <p:cTn id="24" dur="1000" fill="hold"/>
                                        <p:tgtEl>
                                          <p:spTgt spid="3">
                                            <p:graphicEl>
                                              <a:dgm id="{8E41255E-E0D1-4E9D-A1AB-BDD94583E088}"/>
                                            </p:graphicEl>
                                          </p:spTgt>
                                        </p:tgtEl>
                                        <p:attrNameLst>
                                          <p:attrName>ppt_x</p:attrName>
                                          <p:attrName>ppt_y</p:attrName>
                                        </p:attrNameLst>
                                      </p:cBhvr>
                                      <p:rCtr x="-29809" y="0"/>
                                    </p:animMotion>
                                  </p:childTnLst>
                                </p:cTn>
                              </p:par>
                              <p:par>
                                <p:cTn id="25" presetID="35" presetClass="path" presetSubtype="0" accel="50000" decel="50000" fill="hold" grpId="0" nodeType="withEffect">
                                  <p:stCondLst>
                                    <p:cond delay="0"/>
                                  </p:stCondLst>
                                  <p:childTnLst>
                                    <p:animMotion origin="layout" path="M 0.04045 1.35802E-6 L -0.55555 1.35802E-6 " pathEditMode="relative" rAng="0" ptsTypes="AA">
                                      <p:cBhvr>
                                        <p:cTn id="26" dur="1000" fill="hold"/>
                                        <p:tgtEl>
                                          <p:spTgt spid="3">
                                            <p:graphicEl>
                                              <a:dgm id="{E5C65D2D-D1AD-45B2-A55C-481655ECD7BE}"/>
                                            </p:graphicEl>
                                          </p:spTgt>
                                        </p:tgtEl>
                                        <p:attrNameLst>
                                          <p:attrName>ppt_x</p:attrName>
                                          <p:attrName>ppt_y</p:attrName>
                                        </p:attrNameLst>
                                      </p:cBhvr>
                                      <p:rCtr x="-29809" y="0"/>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04045 1.35802E-6 L -0.55555 1.35802E-6 " pathEditMode="relative" rAng="0" ptsTypes="AA">
                                      <p:cBhvr>
                                        <p:cTn id="30" dur="1000" fill="hold"/>
                                        <p:tgtEl>
                                          <p:spTgt spid="3">
                                            <p:graphicEl>
                                              <a:dgm id="{91CC47BE-62E5-46FF-9587-04B66ED8CA43}"/>
                                            </p:graphicEl>
                                          </p:spTgt>
                                        </p:tgtEl>
                                        <p:attrNameLst>
                                          <p:attrName>ppt_x</p:attrName>
                                          <p:attrName>ppt_y</p:attrName>
                                        </p:attrNameLst>
                                      </p:cBhvr>
                                      <p:rCtr x="-29809" y="0"/>
                                    </p:animMotion>
                                  </p:childTnLst>
                                </p:cTn>
                              </p:par>
                              <p:par>
                                <p:cTn id="31" presetID="35" presetClass="path" presetSubtype="0" accel="50000" decel="50000" fill="hold" grpId="0" nodeType="withEffect">
                                  <p:stCondLst>
                                    <p:cond delay="0"/>
                                  </p:stCondLst>
                                  <p:childTnLst>
                                    <p:animMotion origin="layout" path="M 0.04045 1.35802E-6 L -0.55555 1.35802E-6 " pathEditMode="relative" rAng="0" ptsTypes="AA">
                                      <p:cBhvr>
                                        <p:cTn id="32" dur="1000" fill="hold"/>
                                        <p:tgtEl>
                                          <p:spTgt spid="3">
                                            <p:graphicEl>
                                              <a:dgm id="{DFCC38CE-636B-43C5-B10E-E02960803D46}"/>
                                            </p:graphicEl>
                                          </p:spTgt>
                                        </p:tgtEl>
                                        <p:attrNameLst>
                                          <p:attrName>ppt_x</p:attrName>
                                          <p:attrName>ppt_y</p:attrName>
                                        </p:attrNameLst>
                                      </p:cBhvr>
                                      <p:rCtr x="-29809" y="0"/>
                                    </p:animMotion>
                                  </p:childTnLst>
                                </p:cTn>
                              </p:par>
                            </p:childTnLst>
                          </p:cTn>
                        </p:par>
                      </p:childTnLst>
                    </p:cTn>
                  </p:par>
                  <p:par>
                    <p:cTn id="33" fill="hold">
                      <p:stCondLst>
                        <p:cond delay="indefinite"/>
                      </p:stCondLst>
                      <p:childTnLst>
                        <p:par>
                          <p:cTn id="34" fill="hold">
                            <p:stCondLst>
                              <p:cond delay="0"/>
                            </p:stCondLst>
                            <p:childTnLst>
                              <p:par>
                                <p:cTn id="35" presetID="35" presetClass="path" presetSubtype="0" accel="50000" decel="50000" fill="hold" grpId="0" nodeType="clickEffect">
                                  <p:stCondLst>
                                    <p:cond delay="0"/>
                                  </p:stCondLst>
                                  <p:childTnLst>
                                    <p:animMotion origin="layout" path="M 0.04045 1.35802E-6 L -0.55555 1.35802E-6 " pathEditMode="relative" rAng="0" ptsTypes="AA">
                                      <p:cBhvr>
                                        <p:cTn id="36" dur="1000" fill="hold"/>
                                        <p:tgtEl>
                                          <p:spTgt spid="3">
                                            <p:graphicEl>
                                              <a:dgm id="{D7E996C9-CF32-4114-8582-7ED674465DD7}"/>
                                            </p:graphicEl>
                                          </p:spTgt>
                                        </p:tgtEl>
                                        <p:attrNameLst>
                                          <p:attrName>ppt_x</p:attrName>
                                          <p:attrName>ppt_y</p:attrName>
                                        </p:attrNameLst>
                                      </p:cBhvr>
                                      <p:rCtr x="-29809" y="0"/>
                                    </p:animMotion>
                                  </p:childTnLst>
                                </p:cTn>
                              </p:par>
                              <p:par>
                                <p:cTn id="37" presetID="35" presetClass="path" presetSubtype="0" accel="50000" decel="50000" fill="hold" grpId="0" nodeType="withEffect">
                                  <p:stCondLst>
                                    <p:cond delay="0"/>
                                  </p:stCondLst>
                                  <p:childTnLst>
                                    <p:animMotion origin="layout" path="M 0.04045 1.35802E-6 L -0.55555 1.35802E-6 " pathEditMode="relative" rAng="0" ptsTypes="AA">
                                      <p:cBhvr>
                                        <p:cTn id="38" dur="1000" fill="hold"/>
                                        <p:tgtEl>
                                          <p:spTgt spid="3">
                                            <p:graphicEl>
                                              <a:dgm id="{A41C9957-AE63-4009-8377-668B6C15F657}"/>
                                            </p:graphicEl>
                                          </p:spTgt>
                                        </p:tgtEl>
                                        <p:attrNameLst>
                                          <p:attrName>ppt_x</p:attrName>
                                          <p:attrName>ppt_y</p:attrName>
                                        </p:attrNameLst>
                                      </p:cBhvr>
                                      <p:rCtr x="-29809" y="0"/>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grpId="0" nodeType="clickEffect">
                                  <p:stCondLst>
                                    <p:cond delay="0"/>
                                  </p:stCondLst>
                                  <p:childTnLst>
                                    <p:animMotion origin="layout" path="M 0.04045 1.35802E-6 L -0.55555 1.35802E-6 " pathEditMode="relative" rAng="0" ptsTypes="AA">
                                      <p:cBhvr>
                                        <p:cTn id="42" dur="1000" fill="hold"/>
                                        <p:tgtEl>
                                          <p:spTgt spid="3">
                                            <p:graphicEl>
                                              <a:dgm id="{28E6F086-A599-46EF-BB85-A2AF47C971A5}"/>
                                            </p:graphicEl>
                                          </p:spTgt>
                                        </p:tgtEl>
                                        <p:attrNameLst>
                                          <p:attrName>ppt_x</p:attrName>
                                          <p:attrName>ppt_y</p:attrName>
                                        </p:attrNameLst>
                                      </p:cBhvr>
                                      <p:rCtr x="-29809" y="0"/>
                                    </p:animMotion>
                                  </p:childTnLst>
                                </p:cTn>
                              </p:par>
                              <p:par>
                                <p:cTn id="43" presetID="35" presetClass="path" presetSubtype="0" accel="50000" decel="50000" fill="hold" grpId="0" nodeType="withEffect">
                                  <p:stCondLst>
                                    <p:cond delay="0"/>
                                  </p:stCondLst>
                                  <p:childTnLst>
                                    <p:animMotion origin="layout" path="M 0.04045 1.35802E-6 L -0.55555 1.35802E-6 " pathEditMode="relative" rAng="0" ptsTypes="AA">
                                      <p:cBhvr>
                                        <p:cTn id="44" dur="1000" fill="hold"/>
                                        <p:tgtEl>
                                          <p:spTgt spid="3">
                                            <p:graphicEl>
                                              <a:dgm id="{36D9A60F-4F0E-4939-B3CF-988BEFA28D7A}"/>
                                            </p:graphicEl>
                                          </p:spTgt>
                                        </p:tgtEl>
                                        <p:attrNameLst>
                                          <p:attrName>ppt_x</p:attrName>
                                          <p:attrName>ppt_y</p:attrName>
                                        </p:attrNameLst>
                                      </p:cBhvr>
                                      <p:rCtr x="-29809" y="0"/>
                                    </p:animMotion>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grpId="0" nodeType="clickEffect">
                                  <p:stCondLst>
                                    <p:cond delay="0"/>
                                  </p:stCondLst>
                                  <p:childTnLst>
                                    <p:animMotion origin="layout" path="M 0.04045 1.35802E-6 L -0.55555 1.35802E-6 " pathEditMode="relative" rAng="0" ptsTypes="AA">
                                      <p:cBhvr>
                                        <p:cTn id="48" dur="1000" fill="hold"/>
                                        <p:tgtEl>
                                          <p:spTgt spid="3">
                                            <p:graphicEl>
                                              <a:dgm id="{F5D0DD37-748A-4BA4-9C42-0382CC1F9E8C}"/>
                                            </p:graphicEl>
                                          </p:spTgt>
                                        </p:tgtEl>
                                        <p:attrNameLst>
                                          <p:attrName>ppt_x</p:attrName>
                                          <p:attrName>ppt_y</p:attrName>
                                        </p:attrNameLst>
                                      </p:cBhvr>
                                      <p:rCtr x="-29809" y="0"/>
                                    </p:animMotion>
                                  </p:childTnLst>
                                </p:cTn>
                              </p:par>
                              <p:par>
                                <p:cTn id="49" presetID="35" presetClass="path" presetSubtype="0" accel="50000" decel="50000" fill="hold" grpId="0" nodeType="withEffect">
                                  <p:stCondLst>
                                    <p:cond delay="0"/>
                                  </p:stCondLst>
                                  <p:childTnLst>
                                    <p:animMotion origin="layout" path="M 0.04045 1.35802E-6 L -0.55555 1.35802E-6 " pathEditMode="relative" rAng="0" ptsTypes="AA">
                                      <p:cBhvr>
                                        <p:cTn id="50" dur="1000" fill="hold"/>
                                        <p:tgtEl>
                                          <p:spTgt spid="3">
                                            <p:graphicEl>
                                              <a:dgm id="{79044002-4CBD-4F86-8E1F-6A23C46EC683}"/>
                                            </p:graphicEl>
                                          </p:spTgt>
                                        </p:tgtEl>
                                        <p:attrNameLst>
                                          <p:attrName>ppt_x</p:attrName>
                                          <p:attrName>ppt_y</p:attrName>
                                        </p:attrNameLst>
                                      </p:cBhvr>
                                      <p:rCtr x="-298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S.P.A. </a:t>
            </a:r>
            <a:r>
              <a:rPr lang="es-ES_tradnl" sz="2800" spc="-300" dirty="0">
                <a:solidFill>
                  <a:schemeClr val="bg1">
                    <a:lumMod val="50000"/>
                  </a:schemeClr>
                </a:solidFill>
                <a:latin typeface="Montserrat SemiBold" panose="00000700000000000000" pitchFamily="2" charset="0"/>
              </a:rPr>
              <a:t>(Single page </a:t>
            </a:r>
            <a:r>
              <a:rPr lang="es-ES_tradnl" sz="2800" spc="-300" dirty="0" err="1">
                <a:solidFill>
                  <a:schemeClr val="bg1">
                    <a:lumMod val="50000"/>
                  </a:schemeClr>
                </a:solidFill>
                <a:latin typeface="Montserrat SemiBold" panose="00000700000000000000" pitchFamily="2" charset="0"/>
              </a:rPr>
              <a:t>application</a:t>
            </a:r>
            <a:r>
              <a:rPr lang="es-ES_tradnl" sz="2800" spc="-300" dirty="0">
                <a:solidFill>
                  <a:schemeClr val="bg1">
                    <a:lumMod val="50000"/>
                  </a:schemeClr>
                </a:solidFill>
                <a:latin typeface="Montserrat SemiBold" panose="00000700000000000000" pitchFamily="2" charset="0"/>
              </a:rPr>
              <a:t>)</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8" name="Forma libre: forma 7">
            <a:extLst>
              <a:ext uri="{FF2B5EF4-FFF2-40B4-BE49-F238E27FC236}">
                <a16:creationId xmlns:a16="http://schemas.microsoft.com/office/drawing/2014/main" id="{97A9CB7E-D95F-4310-A797-3CB0AB67C76B}"/>
              </a:ext>
            </a:extLst>
          </p:cNvPr>
          <p:cNvSpPr/>
          <p:nvPr/>
        </p:nvSpPr>
        <p:spPr>
          <a:xfrm>
            <a:off x="647699" y="970044"/>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Es una aplicación que carga una única página HTML y todos los componentes necesarios (</a:t>
            </a:r>
            <a:r>
              <a:rPr lang="es-ES" sz="1600" dirty="0" err="1"/>
              <a:t>js</a:t>
            </a:r>
            <a:r>
              <a:rPr lang="es-ES" sz="1600" dirty="0"/>
              <a:t> y </a:t>
            </a:r>
            <a:r>
              <a:rPr lang="es-ES" sz="1600" dirty="0" err="1"/>
              <a:t>css</a:t>
            </a:r>
            <a:r>
              <a:rPr lang="es-ES" sz="1600" dirty="0"/>
              <a:t>)</a:t>
            </a:r>
            <a:endParaRPr lang="es-ES_tradnl" sz="1600" b="1" dirty="0"/>
          </a:p>
        </p:txBody>
      </p:sp>
      <p:sp>
        <p:nvSpPr>
          <p:cNvPr id="9" name="Forma libre: forma 8">
            <a:extLst>
              <a:ext uri="{FF2B5EF4-FFF2-40B4-BE49-F238E27FC236}">
                <a16:creationId xmlns:a16="http://schemas.microsoft.com/office/drawing/2014/main" id="{636E3715-039F-4A58-B283-86CBA1A89926}"/>
              </a:ext>
            </a:extLst>
          </p:cNvPr>
          <p:cNvSpPr/>
          <p:nvPr/>
        </p:nvSpPr>
        <p:spPr>
          <a:xfrm>
            <a:off x="647697" y="1795288"/>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Cualquier interacción con la página no requiere hacer solicitudes al servidor</a:t>
            </a:r>
            <a:endParaRPr lang="es-ES_tradnl" sz="1600" b="1" dirty="0"/>
          </a:p>
        </p:txBody>
      </p:sp>
      <p:graphicFrame>
        <p:nvGraphicFramePr>
          <p:cNvPr id="13" name="Diagrama 12">
            <a:extLst>
              <a:ext uri="{FF2B5EF4-FFF2-40B4-BE49-F238E27FC236}">
                <a16:creationId xmlns:a16="http://schemas.microsoft.com/office/drawing/2014/main" id="{EBFAD19A-7146-49E6-80D8-7A569AB56FEC}"/>
              </a:ext>
            </a:extLst>
          </p:cNvPr>
          <p:cNvGraphicFramePr/>
          <p:nvPr>
            <p:extLst>
              <p:ext uri="{D42A27DB-BD31-4B8C-83A1-F6EECF244321}">
                <p14:modId xmlns:p14="http://schemas.microsoft.com/office/powerpoint/2010/main" val="1376805419"/>
              </p:ext>
            </p:extLst>
          </p:nvPr>
        </p:nvGraphicFramePr>
        <p:xfrm>
          <a:off x="1141142" y="2571750"/>
          <a:ext cx="7113239" cy="218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1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dgm id="{B37F7CB4-B818-43A5-84C7-B80FFF6F5296}"/>
                                            </p:graphicEl>
                                          </p:spTgt>
                                        </p:tgtEl>
                                        <p:attrNameLst>
                                          <p:attrName>style.visibility</p:attrName>
                                        </p:attrNameLst>
                                      </p:cBhvr>
                                      <p:to>
                                        <p:strVal val="visible"/>
                                      </p:to>
                                    </p:set>
                                    <p:animEffect transition="in" filter="fade">
                                      <p:cBhvr>
                                        <p:cTn id="17" dur="500"/>
                                        <p:tgtEl>
                                          <p:spTgt spid="13">
                                            <p:graphicEl>
                                              <a:dgm id="{B37F7CB4-B818-43A5-84C7-B80FFF6F529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graphicEl>
                                              <a:dgm id="{90697029-1168-4CCB-8F45-41E575FCD874}"/>
                                            </p:graphicEl>
                                          </p:spTgt>
                                        </p:tgtEl>
                                        <p:attrNameLst>
                                          <p:attrName>style.visibility</p:attrName>
                                        </p:attrNameLst>
                                      </p:cBhvr>
                                      <p:to>
                                        <p:strVal val="visible"/>
                                      </p:to>
                                    </p:set>
                                    <p:animEffect transition="in" filter="fade">
                                      <p:cBhvr>
                                        <p:cTn id="22" dur="500"/>
                                        <p:tgtEl>
                                          <p:spTgt spid="13">
                                            <p:graphicEl>
                                              <a:dgm id="{90697029-1168-4CCB-8F45-41E575FCD87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graphicEl>
                                              <a:dgm id="{9AC6E5DB-8A6E-4FD8-AAC3-EFDC275D3C16}"/>
                                            </p:graphicEl>
                                          </p:spTgt>
                                        </p:tgtEl>
                                        <p:attrNameLst>
                                          <p:attrName>style.visibility</p:attrName>
                                        </p:attrNameLst>
                                      </p:cBhvr>
                                      <p:to>
                                        <p:strVal val="visible"/>
                                      </p:to>
                                    </p:set>
                                    <p:animEffect transition="in" filter="fade">
                                      <p:cBhvr>
                                        <p:cTn id="27" dur="500"/>
                                        <p:tgtEl>
                                          <p:spTgt spid="13">
                                            <p:graphicEl>
                                              <a:dgm id="{9AC6E5DB-8A6E-4FD8-AAC3-EFDC275D3C1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graphicEl>
                                              <a:dgm id="{692C3CE8-C3BB-4500-B33A-A553F0141F9A}"/>
                                            </p:graphicEl>
                                          </p:spTgt>
                                        </p:tgtEl>
                                        <p:attrNameLst>
                                          <p:attrName>style.visibility</p:attrName>
                                        </p:attrNameLst>
                                      </p:cBhvr>
                                      <p:to>
                                        <p:strVal val="visible"/>
                                      </p:to>
                                    </p:set>
                                    <p:animEffect transition="in" filter="fade">
                                      <p:cBhvr>
                                        <p:cTn id="32" dur="500"/>
                                        <p:tgtEl>
                                          <p:spTgt spid="13">
                                            <p:graphicEl>
                                              <a:dgm id="{692C3CE8-C3BB-4500-B33A-A553F0141F9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graphicEl>
                                              <a:dgm id="{B5629E8B-226C-46A5-ADAD-9C826D8EE6D6}"/>
                                            </p:graphicEl>
                                          </p:spTgt>
                                        </p:tgtEl>
                                        <p:attrNameLst>
                                          <p:attrName>style.visibility</p:attrName>
                                        </p:attrNameLst>
                                      </p:cBhvr>
                                      <p:to>
                                        <p:strVal val="visible"/>
                                      </p:to>
                                    </p:set>
                                    <p:animEffect transition="in" filter="fade">
                                      <p:cBhvr>
                                        <p:cTn id="37" dur="500"/>
                                        <p:tgtEl>
                                          <p:spTgt spid="13">
                                            <p:graphicEl>
                                              <a:dgm id="{B5629E8B-226C-46A5-ADAD-9C826D8EE6D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graphicEl>
                                              <a:dgm id="{311AA8D4-C6BF-4F44-9167-3EBEE36DF9D8}"/>
                                            </p:graphicEl>
                                          </p:spTgt>
                                        </p:tgtEl>
                                        <p:attrNameLst>
                                          <p:attrName>style.visibility</p:attrName>
                                        </p:attrNameLst>
                                      </p:cBhvr>
                                      <p:to>
                                        <p:strVal val="visible"/>
                                      </p:to>
                                    </p:set>
                                    <p:animEffect transition="in" filter="fade">
                                      <p:cBhvr>
                                        <p:cTn id="42" dur="500"/>
                                        <p:tgtEl>
                                          <p:spTgt spid="13">
                                            <p:graphicEl>
                                              <a:dgm id="{311AA8D4-C6BF-4F44-9167-3EBEE36DF9D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Graphic spid="13"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62503" y="-91675"/>
            <a:ext cx="8245476" cy="810657"/>
          </a:xfrm>
        </p:spPr>
        <p:txBody>
          <a:bodyPr lIns="0" anchor="b"/>
          <a:lstStyle/>
          <a:p>
            <a:r>
              <a:rPr lang="es-ES_tradnl" sz="3600" spc="-300" dirty="0">
                <a:solidFill>
                  <a:schemeClr val="bg1">
                    <a:lumMod val="50000"/>
                  </a:schemeClr>
                </a:solidFill>
                <a:latin typeface="Montserrat SemiBold" panose="00000700000000000000" pitchFamily="2" charset="0"/>
              </a:rPr>
              <a:t>ES6, ES2015, ES2016, </a:t>
            </a:r>
            <a:r>
              <a:rPr lang="es-ES_tradnl" sz="3600" spc="-300" dirty="0" err="1">
                <a:solidFill>
                  <a:schemeClr val="bg1">
                    <a:lumMod val="50000"/>
                  </a:schemeClr>
                </a:solidFill>
                <a:latin typeface="Montserrat SemiBold" panose="00000700000000000000" pitchFamily="2" charset="0"/>
              </a:rPr>
              <a:t>etc</a:t>
            </a:r>
            <a:endParaRPr lang="es-ES_tradnl" sz="3600" spc="-300" dirty="0">
              <a:solidFill>
                <a:schemeClr val="bg1">
                  <a:lumMod val="50000"/>
                </a:schemeClr>
              </a:solidFill>
              <a:latin typeface="Montserrat SemiBold" panose="00000700000000000000" pitchFamily="2" charset="0"/>
            </a:endParaRP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pSp>
        <p:nvGrpSpPr>
          <p:cNvPr id="4" name="Grupo 3">
            <a:extLst>
              <a:ext uri="{FF2B5EF4-FFF2-40B4-BE49-F238E27FC236}">
                <a16:creationId xmlns:a16="http://schemas.microsoft.com/office/drawing/2014/main" id="{CEE69F04-318A-4341-8291-8CF03D117EFA}"/>
              </a:ext>
            </a:extLst>
          </p:cNvPr>
          <p:cNvGrpSpPr/>
          <p:nvPr/>
        </p:nvGrpSpPr>
        <p:grpSpPr>
          <a:xfrm>
            <a:off x="3473852" y="880255"/>
            <a:ext cx="5529394" cy="3976850"/>
            <a:chOff x="3126091" y="789429"/>
            <a:chExt cx="5529394" cy="3976850"/>
          </a:xfrm>
        </p:grpSpPr>
        <p:grpSp>
          <p:nvGrpSpPr>
            <p:cNvPr id="167" name="Grupo 6">
              <a:extLst>
                <a:ext uri="{FF2B5EF4-FFF2-40B4-BE49-F238E27FC236}">
                  <a16:creationId xmlns:a16="http://schemas.microsoft.com/office/drawing/2014/main" id="{25DBD812-5C0E-45DD-9016-BD308292A06E}"/>
                </a:ext>
              </a:extLst>
            </p:cNvPr>
            <p:cNvGrpSpPr/>
            <p:nvPr/>
          </p:nvGrpSpPr>
          <p:grpSpPr>
            <a:xfrm>
              <a:off x="5004963" y="2016864"/>
              <a:ext cx="2372374" cy="279286"/>
              <a:chOff x="0" y="0"/>
              <a:chExt cx="2372372" cy="279285"/>
            </a:xfrm>
          </p:grpSpPr>
          <p:sp>
            <p:nvSpPr>
              <p:cNvPr id="168" name="Rectángulo redondeado">
                <a:extLst>
                  <a:ext uri="{FF2B5EF4-FFF2-40B4-BE49-F238E27FC236}">
                    <a16:creationId xmlns:a16="http://schemas.microsoft.com/office/drawing/2014/main" id="{C8E5F112-E25A-4E27-A1A9-592D097F6FC6}"/>
                  </a:ext>
                </a:extLst>
              </p:cNvPr>
              <p:cNvSpPr/>
              <p:nvPr/>
            </p:nvSpPr>
            <p:spPr>
              <a:xfrm>
                <a:off x="0" y="0"/>
                <a:ext cx="305411" cy="277001"/>
              </a:xfrm>
              <a:prstGeom prst="roundRect">
                <a:avLst>
                  <a:gd name="adj" fmla="val 16044"/>
                </a:avLst>
              </a:prstGeom>
              <a:solidFill>
                <a:srgbClr val="00DAD7">
                  <a:alpha val="51000"/>
                </a:srgbClr>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4.0</a:t>
                </a:r>
                <a:endParaRPr dirty="0"/>
              </a:p>
            </p:txBody>
          </p:sp>
          <p:sp>
            <p:nvSpPr>
              <p:cNvPr id="169" name="Rectángulo 55">
                <a:extLst>
                  <a:ext uri="{FF2B5EF4-FFF2-40B4-BE49-F238E27FC236}">
                    <a16:creationId xmlns:a16="http://schemas.microsoft.com/office/drawing/2014/main" id="{A189A4F9-8138-467E-A950-524011F65C63}"/>
                  </a:ext>
                </a:extLst>
              </p:cNvPr>
              <p:cNvSpPr/>
              <p:nvPr/>
            </p:nvSpPr>
            <p:spPr>
              <a:xfrm>
                <a:off x="422019" y="2289"/>
                <a:ext cx="1950353"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err="1"/>
                  <a:t>Cancelada</a:t>
                </a:r>
                <a:r>
                  <a:rPr dirty="0"/>
                  <a:t>, 3.1 </a:t>
                </a:r>
                <a:r>
                  <a:rPr dirty="0" err="1"/>
                  <a:t>en</a:t>
                </a:r>
                <a:r>
                  <a:rPr dirty="0"/>
                  <a:t> </a:t>
                </a:r>
                <a:r>
                  <a:rPr dirty="0" err="1"/>
                  <a:t>su</a:t>
                </a:r>
                <a:r>
                  <a:rPr dirty="0"/>
                  <a:t> </a:t>
                </a:r>
                <a:r>
                  <a:rPr dirty="0" err="1"/>
                  <a:t>lugar</a:t>
                </a:r>
                <a:endParaRPr dirty="0"/>
              </a:p>
            </p:txBody>
          </p:sp>
        </p:grpSp>
        <p:grpSp>
          <p:nvGrpSpPr>
            <p:cNvPr id="170" name="Grupo 8">
              <a:extLst>
                <a:ext uri="{FF2B5EF4-FFF2-40B4-BE49-F238E27FC236}">
                  <a16:creationId xmlns:a16="http://schemas.microsoft.com/office/drawing/2014/main" id="{CD8A065A-A61C-416B-AB33-81F8D33D2227}"/>
                </a:ext>
              </a:extLst>
            </p:cNvPr>
            <p:cNvGrpSpPr/>
            <p:nvPr/>
          </p:nvGrpSpPr>
          <p:grpSpPr>
            <a:xfrm>
              <a:off x="3126095" y="3251154"/>
              <a:ext cx="4536702" cy="280053"/>
              <a:chOff x="0" y="0"/>
              <a:chExt cx="4536701" cy="280052"/>
            </a:xfrm>
          </p:grpSpPr>
          <p:sp>
            <p:nvSpPr>
              <p:cNvPr id="171" name="Rectángulo redondeado">
                <a:extLst>
                  <a:ext uri="{FF2B5EF4-FFF2-40B4-BE49-F238E27FC236}">
                    <a16:creationId xmlns:a16="http://schemas.microsoft.com/office/drawing/2014/main" id="{9ACB059C-E0E6-472D-9056-BFAD28169BDF}"/>
                  </a:ext>
                </a:extLst>
              </p:cNvPr>
              <p:cNvSpPr/>
              <p:nvPr/>
            </p:nvSpPr>
            <p:spPr>
              <a:xfrm>
                <a:off x="1878868"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6.0</a:t>
                </a:r>
                <a:endParaRPr dirty="0"/>
              </a:p>
            </p:txBody>
          </p:sp>
          <p:sp>
            <p:nvSpPr>
              <p:cNvPr id="172" name="Rectángulo 16">
                <a:extLst>
                  <a:ext uri="{FF2B5EF4-FFF2-40B4-BE49-F238E27FC236}">
                    <a16:creationId xmlns:a16="http://schemas.microsoft.com/office/drawing/2014/main" id="{C7640A8C-4F2A-4BD9-8B1E-5B410143B43A}"/>
                  </a:ext>
                </a:extLst>
              </p:cNvPr>
              <p:cNvSpPr/>
              <p:nvPr/>
            </p:nvSpPr>
            <p:spPr>
              <a:xfrm>
                <a:off x="2300889" y="3051"/>
                <a:ext cx="2235812"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err="1"/>
                  <a:t>Clases</a:t>
                </a:r>
                <a:r>
                  <a:rPr dirty="0"/>
                  <a:t>, lambdas, </a:t>
                </a:r>
                <a:r>
                  <a:rPr dirty="0" err="1"/>
                  <a:t>módulos</a:t>
                </a:r>
                <a:r>
                  <a:rPr dirty="0"/>
                  <a:t>, </a:t>
                </a:r>
                <a:r>
                  <a:rPr dirty="0" err="1"/>
                  <a:t>etc</a:t>
                </a:r>
                <a:endParaRPr dirty="0"/>
              </a:p>
            </p:txBody>
          </p:sp>
          <p:grpSp>
            <p:nvGrpSpPr>
              <p:cNvPr id="173" name="Rectangle: Rounded Corners 8">
                <a:extLst>
                  <a:ext uri="{FF2B5EF4-FFF2-40B4-BE49-F238E27FC236}">
                    <a16:creationId xmlns:a16="http://schemas.microsoft.com/office/drawing/2014/main" id="{C1F55ED5-D453-4D93-8B04-B60E85A6B286}"/>
                  </a:ext>
                </a:extLst>
              </p:cNvPr>
              <p:cNvGrpSpPr/>
              <p:nvPr/>
            </p:nvGrpSpPr>
            <p:grpSpPr>
              <a:xfrm>
                <a:off x="1518236" y="3052"/>
                <a:ext cx="305411" cy="277000"/>
                <a:chOff x="0" y="0"/>
                <a:chExt cx="305410" cy="276999"/>
              </a:xfrm>
            </p:grpSpPr>
            <p:sp>
              <p:nvSpPr>
                <p:cNvPr id="178" name="Rectángulo redondeado">
                  <a:extLst>
                    <a:ext uri="{FF2B5EF4-FFF2-40B4-BE49-F238E27FC236}">
                      <a16:creationId xmlns:a16="http://schemas.microsoft.com/office/drawing/2014/main" id="{84431E9B-7312-4212-8551-F1394E0C362D}"/>
                    </a:ext>
                  </a:extLst>
                </p:cNvPr>
                <p:cNvSpPr/>
                <p:nvPr/>
              </p:nvSpPr>
              <p:spPr>
                <a:xfrm>
                  <a:off x="0" y="0"/>
                  <a:ext cx="305411"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179" name="ES6">
                  <a:extLst>
                    <a:ext uri="{FF2B5EF4-FFF2-40B4-BE49-F238E27FC236}">
                      <a16:creationId xmlns:a16="http://schemas.microsoft.com/office/drawing/2014/main" id="{B0F79BE6-52DE-4A9F-971F-F46E9182560C}"/>
                    </a:ext>
                  </a:extLst>
                </p:cNvPr>
                <p:cNvSpPr txBox="1"/>
                <p:nvPr/>
              </p:nvSpPr>
              <p:spPr>
                <a:xfrm>
                  <a:off x="26331" y="62299"/>
                  <a:ext cx="252748"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rPr dirty="0"/>
                    <a:t>ES6</a:t>
                  </a:r>
                </a:p>
              </p:txBody>
            </p:sp>
          </p:grpSp>
          <p:grpSp>
            <p:nvGrpSpPr>
              <p:cNvPr id="174" name="Rectangle: Rounded Corners 8">
                <a:extLst>
                  <a:ext uri="{FF2B5EF4-FFF2-40B4-BE49-F238E27FC236}">
                    <a16:creationId xmlns:a16="http://schemas.microsoft.com/office/drawing/2014/main" id="{02A52891-2326-4BF8-8A57-17FD4EC49A59}"/>
                  </a:ext>
                </a:extLst>
              </p:cNvPr>
              <p:cNvGrpSpPr/>
              <p:nvPr/>
            </p:nvGrpSpPr>
            <p:grpSpPr>
              <a:xfrm>
                <a:off x="384239" y="3052"/>
                <a:ext cx="1078776" cy="277000"/>
                <a:chOff x="0" y="0"/>
                <a:chExt cx="1078775" cy="276999"/>
              </a:xfrm>
            </p:grpSpPr>
            <p:sp>
              <p:nvSpPr>
                <p:cNvPr id="176" name="Rectángulo redondeado">
                  <a:extLst>
                    <a:ext uri="{FF2B5EF4-FFF2-40B4-BE49-F238E27FC236}">
                      <a16:creationId xmlns:a16="http://schemas.microsoft.com/office/drawing/2014/main" id="{51A7F141-9801-4C25-BB48-595E61E2CEF3}"/>
                    </a:ext>
                  </a:extLst>
                </p:cNvPr>
                <p:cNvSpPr/>
                <p:nvPr/>
              </p:nvSpPr>
              <p:spPr>
                <a:xfrm>
                  <a:off x="0" y="0"/>
                  <a:ext cx="1078776"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177" name="ECMAScript 2015">
                  <a:extLst>
                    <a:ext uri="{FF2B5EF4-FFF2-40B4-BE49-F238E27FC236}">
                      <a16:creationId xmlns:a16="http://schemas.microsoft.com/office/drawing/2014/main" id="{6EFF9288-7B27-4999-A932-E76CED62415D}"/>
                    </a:ext>
                  </a:extLst>
                </p:cNvPr>
                <p:cNvSpPr txBox="1"/>
                <p:nvPr/>
              </p:nvSpPr>
              <p:spPr>
                <a:xfrm>
                  <a:off x="28355" y="62299"/>
                  <a:ext cx="1022065"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rPr dirty="0"/>
                    <a:t>ECMAScript 2015</a:t>
                  </a:r>
                </a:p>
              </p:txBody>
            </p:sp>
          </p:grpSp>
          <p:sp>
            <p:nvSpPr>
              <p:cNvPr id="175" name="Rectangle: Rounded Corners 8">
                <a:extLst>
                  <a:ext uri="{FF2B5EF4-FFF2-40B4-BE49-F238E27FC236}">
                    <a16:creationId xmlns:a16="http://schemas.microsoft.com/office/drawing/2014/main" id="{F4C9FB97-90D9-48BF-BC43-81F3E8ABB5C9}"/>
                  </a:ext>
                </a:extLst>
              </p:cNvPr>
              <p:cNvSpPr txBox="1"/>
              <p:nvPr/>
            </p:nvSpPr>
            <p:spPr>
              <a:xfrm>
                <a:off x="0" y="62298"/>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2015</a:t>
                </a:r>
              </a:p>
            </p:txBody>
          </p:sp>
        </p:grpSp>
        <p:grpSp>
          <p:nvGrpSpPr>
            <p:cNvPr id="180" name="Grupo 7">
              <a:extLst>
                <a:ext uri="{FF2B5EF4-FFF2-40B4-BE49-F238E27FC236}">
                  <a16:creationId xmlns:a16="http://schemas.microsoft.com/office/drawing/2014/main" id="{63585F8E-9224-44CB-9D33-C86B6F12285A}"/>
                </a:ext>
              </a:extLst>
            </p:cNvPr>
            <p:cNvGrpSpPr/>
            <p:nvPr/>
          </p:nvGrpSpPr>
          <p:grpSpPr>
            <a:xfrm>
              <a:off x="4623808" y="2427786"/>
              <a:ext cx="3537698" cy="280048"/>
              <a:chOff x="0" y="0"/>
              <a:chExt cx="3537697" cy="280047"/>
            </a:xfrm>
          </p:grpSpPr>
          <p:sp>
            <p:nvSpPr>
              <p:cNvPr id="181" name="Rectángulo redondeado">
                <a:extLst>
                  <a:ext uri="{FF2B5EF4-FFF2-40B4-BE49-F238E27FC236}">
                    <a16:creationId xmlns:a16="http://schemas.microsoft.com/office/drawing/2014/main" id="{8EC3E5C6-4450-4D12-B08A-EADEC30E60CD}"/>
                  </a:ext>
                </a:extLst>
              </p:cNvPr>
              <p:cNvSpPr/>
              <p:nvPr/>
            </p:nvSpPr>
            <p:spPr>
              <a:xfrm>
                <a:off x="381154"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5.0</a:t>
                </a:r>
                <a:endParaRPr dirty="0"/>
              </a:p>
            </p:txBody>
          </p:sp>
          <p:sp>
            <p:nvSpPr>
              <p:cNvPr id="182" name="Rectángulo 57">
                <a:extLst>
                  <a:ext uri="{FF2B5EF4-FFF2-40B4-BE49-F238E27FC236}">
                    <a16:creationId xmlns:a16="http://schemas.microsoft.com/office/drawing/2014/main" id="{2EBD61FE-B463-4A69-ABBD-1D3D8095AAA1}"/>
                  </a:ext>
                </a:extLst>
              </p:cNvPr>
              <p:cNvSpPr/>
              <p:nvPr/>
            </p:nvSpPr>
            <p:spPr>
              <a:xfrm>
                <a:off x="803175" y="3051"/>
                <a:ext cx="2734522"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“strict mode”</a:t>
                </a:r>
                <a:r>
                  <a:rPr lang="es-ES" dirty="0"/>
                  <a:t>, </a:t>
                </a:r>
                <a:r>
                  <a:rPr lang="es-ES" dirty="0" err="1"/>
                  <a:t>map</a:t>
                </a:r>
                <a:r>
                  <a:rPr lang="es-ES" dirty="0"/>
                  <a:t>, </a:t>
                </a:r>
                <a:r>
                  <a:rPr lang="es-ES" dirty="0" err="1"/>
                  <a:t>filter</a:t>
                </a:r>
                <a:r>
                  <a:rPr lang="es-ES" dirty="0"/>
                  <a:t>, reduce, </a:t>
                </a:r>
                <a:r>
                  <a:rPr lang="es-ES" dirty="0" err="1"/>
                  <a:t>etc</a:t>
                </a:r>
                <a:endParaRPr dirty="0"/>
              </a:p>
            </p:txBody>
          </p:sp>
          <p:sp>
            <p:nvSpPr>
              <p:cNvPr id="183" name="Rectangle: Rounded Corners 8">
                <a:extLst>
                  <a:ext uri="{FF2B5EF4-FFF2-40B4-BE49-F238E27FC236}">
                    <a16:creationId xmlns:a16="http://schemas.microsoft.com/office/drawing/2014/main" id="{B843A373-F0CB-4DDE-848F-C80F3D8417DE}"/>
                  </a:ext>
                </a:extLst>
              </p:cNvPr>
              <p:cNvSpPr txBox="1"/>
              <p:nvPr/>
            </p:nvSpPr>
            <p:spPr>
              <a:xfrm>
                <a:off x="0" y="63339"/>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2009</a:t>
                </a:r>
              </a:p>
            </p:txBody>
          </p:sp>
        </p:grpSp>
        <p:grpSp>
          <p:nvGrpSpPr>
            <p:cNvPr id="184" name="Grupo 5">
              <a:extLst>
                <a:ext uri="{FF2B5EF4-FFF2-40B4-BE49-F238E27FC236}">
                  <a16:creationId xmlns:a16="http://schemas.microsoft.com/office/drawing/2014/main" id="{0495B413-45B6-4118-847B-DE2AD72B81D9}"/>
                </a:ext>
              </a:extLst>
            </p:cNvPr>
            <p:cNvGrpSpPr/>
            <p:nvPr/>
          </p:nvGrpSpPr>
          <p:grpSpPr>
            <a:xfrm>
              <a:off x="4619195" y="1606705"/>
              <a:ext cx="3175125" cy="278523"/>
              <a:chOff x="0" y="0"/>
              <a:chExt cx="3175124" cy="278521"/>
            </a:xfrm>
          </p:grpSpPr>
          <p:sp>
            <p:nvSpPr>
              <p:cNvPr id="185" name="Rectángulo redondeado">
                <a:extLst>
                  <a:ext uri="{FF2B5EF4-FFF2-40B4-BE49-F238E27FC236}">
                    <a16:creationId xmlns:a16="http://schemas.microsoft.com/office/drawing/2014/main" id="{C69E11A9-2207-4341-88E4-9E9E4514D1E9}"/>
                  </a:ext>
                </a:extLst>
              </p:cNvPr>
              <p:cNvSpPr/>
              <p:nvPr/>
            </p:nvSpPr>
            <p:spPr>
              <a:xfrm>
                <a:off x="384937" y="0"/>
                <a:ext cx="304843"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3.0</a:t>
                </a:r>
                <a:endParaRPr dirty="0"/>
              </a:p>
            </p:txBody>
          </p:sp>
          <p:sp>
            <p:nvSpPr>
              <p:cNvPr id="186" name="Rectángulo 50">
                <a:extLst>
                  <a:ext uri="{FF2B5EF4-FFF2-40B4-BE49-F238E27FC236}">
                    <a16:creationId xmlns:a16="http://schemas.microsoft.com/office/drawing/2014/main" id="{7BB7F96F-D99B-4ACF-999E-9B6A0B443E15}"/>
                  </a:ext>
                </a:extLst>
              </p:cNvPr>
              <p:cNvSpPr/>
              <p:nvPr/>
            </p:nvSpPr>
            <p:spPr>
              <a:xfrm>
                <a:off x="807786" y="1526"/>
                <a:ext cx="2367338" cy="276995"/>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Regex, try-catch, formatting, </a:t>
                </a:r>
                <a:r>
                  <a:rPr dirty="0" err="1"/>
                  <a:t>etc</a:t>
                </a:r>
                <a:endParaRPr dirty="0"/>
              </a:p>
            </p:txBody>
          </p:sp>
          <p:sp>
            <p:nvSpPr>
              <p:cNvPr id="187" name="Rectangle: Rounded Corners 8">
                <a:extLst>
                  <a:ext uri="{FF2B5EF4-FFF2-40B4-BE49-F238E27FC236}">
                    <a16:creationId xmlns:a16="http://schemas.microsoft.com/office/drawing/2014/main" id="{7679B852-E7C6-4709-B92E-D59A4DA4420C}"/>
                  </a:ext>
                </a:extLst>
              </p:cNvPr>
              <p:cNvSpPr txBox="1"/>
              <p:nvPr/>
            </p:nvSpPr>
            <p:spPr>
              <a:xfrm>
                <a:off x="0" y="59990"/>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1999</a:t>
                </a:r>
              </a:p>
            </p:txBody>
          </p:sp>
        </p:grpSp>
        <p:grpSp>
          <p:nvGrpSpPr>
            <p:cNvPr id="188" name="Grupo 2">
              <a:extLst>
                <a:ext uri="{FF2B5EF4-FFF2-40B4-BE49-F238E27FC236}">
                  <a16:creationId xmlns:a16="http://schemas.microsoft.com/office/drawing/2014/main" id="{F90499EB-9419-45DA-8028-31B8AC3692F4}"/>
                </a:ext>
              </a:extLst>
            </p:cNvPr>
            <p:cNvGrpSpPr/>
            <p:nvPr/>
          </p:nvGrpSpPr>
          <p:grpSpPr>
            <a:xfrm>
              <a:off x="4619194" y="1198067"/>
              <a:ext cx="1936985" cy="277002"/>
              <a:chOff x="0" y="0"/>
              <a:chExt cx="1936984" cy="277001"/>
            </a:xfrm>
          </p:grpSpPr>
          <p:sp>
            <p:nvSpPr>
              <p:cNvPr id="189" name="Rectángulo redondeado">
                <a:extLst>
                  <a:ext uri="{FF2B5EF4-FFF2-40B4-BE49-F238E27FC236}">
                    <a16:creationId xmlns:a16="http://schemas.microsoft.com/office/drawing/2014/main" id="{4064CA42-2C4B-415B-B24D-5FA8A33344C8}"/>
                  </a:ext>
                </a:extLst>
              </p:cNvPr>
              <p:cNvSpPr/>
              <p:nvPr/>
            </p:nvSpPr>
            <p:spPr>
              <a:xfrm>
                <a:off x="384938" y="0"/>
                <a:ext cx="304843"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2.0</a:t>
                </a:r>
                <a:endParaRPr dirty="0"/>
              </a:p>
            </p:txBody>
          </p:sp>
          <p:sp>
            <p:nvSpPr>
              <p:cNvPr id="190" name="Rectángulo 66">
                <a:extLst>
                  <a:ext uri="{FF2B5EF4-FFF2-40B4-BE49-F238E27FC236}">
                    <a16:creationId xmlns:a16="http://schemas.microsoft.com/office/drawing/2014/main" id="{11FBD282-312E-499A-941A-0F5AAA74588E}"/>
                  </a:ext>
                </a:extLst>
              </p:cNvPr>
              <p:cNvSpPr/>
              <p:nvPr/>
            </p:nvSpPr>
            <p:spPr>
              <a:xfrm>
                <a:off x="807789" y="763"/>
                <a:ext cx="1129195" cy="269241"/>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ISO/IEC 16262</a:t>
                </a:r>
              </a:p>
            </p:txBody>
          </p:sp>
          <p:sp>
            <p:nvSpPr>
              <p:cNvPr id="191" name="Rectangle: Rounded Corners 8">
                <a:extLst>
                  <a:ext uri="{FF2B5EF4-FFF2-40B4-BE49-F238E27FC236}">
                    <a16:creationId xmlns:a16="http://schemas.microsoft.com/office/drawing/2014/main" id="{803D091F-E64A-40BC-9A49-F42FE3C23A9E}"/>
                  </a:ext>
                </a:extLst>
              </p:cNvPr>
              <p:cNvSpPr txBox="1"/>
              <p:nvPr/>
            </p:nvSpPr>
            <p:spPr>
              <a:xfrm>
                <a:off x="0" y="64860"/>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1998</a:t>
                </a:r>
              </a:p>
            </p:txBody>
          </p:sp>
        </p:grpSp>
        <p:grpSp>
          <p:nvGrpSpPr>
            <p:cNvPr id="192" name="Grupo 1">
              <a:extLst>
                <a:ext uri="{FF2B5EF4-FFF2-40B4-BE49-F238E27FC236}">
                  <a16:creationId xmlns:a16="http://schemas.microsoft.com/office/drawing/2014/main" id="{4B412859-BB89-49A0-B9EB-CE1EAAE91863}"/>
                </a:ext>
              </a:extLst>
            </p:cNvPr>
            <p:cNvGrpSpPr/>
            <p:nvPr/>
          </p:nvGrpSpPr>
          <p:grpSpPr>
            <a:xfrm>
              <a:off x="4623808" y="789429"/>
              <a:ext cx="2021250" cy="277002"/>
              <a:chOff x="0" y="0"/>
              <a:chExt cx="2021248" cy="277001"/>
            </a:xfrm>
          </p:grpSpPr>
          <p:sp>
            <p:nvSpPr>
              <p:cNvPr id="193" name="Rectángulo redondeado">
                <a:extLst>
                  <a:ext uri="{FF2B5EF4-FFF2-40B4-BE49-F238E27FC236}">
                    <a16:creationId xmlns:a16="http://schemas.microsoft.com/office/drawing/2014/main" id="{CD1156F5-21D6-4D6C-8441-761DED1EB6BC}"/>
                  </a:ext>
                </a:extLst>
              </p:cNvPr>
              <p:cNvSpPr/>
              <p:nvPr/>
            </p:nvSpPr>
            <p:spPr>
              <a:xfrm>
                <a:off x="380324" y="0"/>
                <a:ext cx="304843"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a:solidFill>
                      <a:srgbClr val="FFFFFF"/>
                    </a:solidFill>
                  </a:defRPr>
                </a:pPr>
                <a:r>
                  <a:rPr lang="es-ES" sz="1000" dirty="0">
                    <a:latin typeface="Open Sans" panose="020B0606030504020204" pitchFamily="34" charset="0"/>
                    <a:ea typeface="Open Sans" panose="020B0606030504020204" pitchFamily="34" charset="0"/>
                    <a:cs typeface="Open Sans" panose="020B0606030504020204" pitchFamily="34" charset="0"/>
                  </a:rPr>
                  <a:t>1.0</a:t>
                </a:r>
                <a:endParaRP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94" name="Rectángulo 52">
                <a:extLst>
                  <a:ext uri="{FF2B5EF4-FFF2-40B4-BE49-F238E27FC236}">
                    <a16:creationId xmlns:a16="http://schemas.microsoft.com/office/drawing/2014/main" id="{B5411AAE-1DEA-4BED-9051-C50D5CC3DC74}"/>
                  </a:ext>
                </a:extLst>
              </p:cNvPr>
              <p:cNvSpPr/>
              <p:nvPr/>
            </p:nvSpPr>
            <p:spPr>
              <a:xfrm>
                <a:off x="803175" y="0"/>
                <a:ext cx="1218073"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Primera </a:t>
                </a:r>
                <a:r>
                  <a:rPr dirty="0" err="1"/>
                  <a:t>edición</a:t>
                </a:r>
                <a:endParaRPr dirty="0"/>
              </a:p>
            </p:txBody>
          </p:sp>
          <p:sp>
            <p:nvSpPr>
              <p:cNvPr id="195" name="Rectangle: Rounded Corners 8">
                <a:extLst>
                  <a:ext uri="{FF2B5EF4-FFF2-40B4-BE49-F238E27FC236}">
                    <a16:creationId xmlns:a16="http://schemas.microsoft.com/office/drawing/2014/main" id="{451D1A47-8D3D-4219-921E-8CB7BC0C34ED}"/>
                  </a:ext>
                </a:extLst>
              </p:cNvPr>
              <p:cNvSpPr txBox="1"/>
              <p:nvPr/>
            </p:nvSpPr>
            <p:spPr>
              <a:xfrm>
                <a:off x="0" y="62298"/>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1997</a:t>
                </a:r>
              </a:p>
            </p:txBody>
          </p:sp>
        </p:grpSp>
        <p:grpSp>
          <p:nvGrpSpPr>
            <p:cNvPr id="196" name="Grupo 9">
              <a:extLst>
                <a:ext uri="{FF2B5EF4-FFF2-40B4-BE49-F238E27FC236}">
                  <a16:creationId xmlns:a16="http://schemas.microsoft.com/office/drawing/2014/main" id="{5F58B13A-0065-4023-A2AF-532197BB2915}"/>
                </a:ext>
              </a:extLst>
            </p:cNvPr>
            <p:cNvGrpSpPr/>
            <p:nvPr/>
          </p:nvGrpSpPr>
          <p:grpSpPr>
            <a:xfrm>
              <a:off x="3126093" y="3662843"/>
              <a:ext cx="4696411" cy="280053"/>
              <a:chOff x="0" y="0"/>
              <a:chExt cx="4696410" cy="280052"/>
            </a:xfrm>
          </p:grpSpPr>
          <p:sp>
            <p:nvSpPr>
              <p:cNvPr id="197" name="Rectángulo redondeado">
                <a:extLst>
                  <a:ext uri="{FF2B5EF4-FFF2-40B4-BE49-F238E27FC236}">
                    <a16:creationId xmlns:a16="http://schemas.microsoft.com/office/drawing/2014/main" id="{3222A7EB-5E16-40CD-91E3-11EE72E46885}"/>
                  </a:ext>
                </a:extLst>
              </p:cNvPr>
              <p:cNvSpPr/>
              <p:nvPr/>
            </p:nvSpPr>
            <p:spPr>
              <a:xfrm>
                <a:off x="1878868"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7.0</a:t>
                </a:r>
                <a:endParaRPr dirty="0"/>
              </a:p>
            </p:txBody>
          </p:sp>
          <p:sp>
            <p:nvSpPr>
              <p:cNvPr id="198" name="Rectángulo 26">
                <a:extLst>
                  <a:ext uri="{FF2B5EF4-FFF2-40B4-BE49-F238E27FC236}">
                    <a16:creationId xmlns:a16="http://schemas.microsoft.com/office/drawing/2014/main" id="{D8624E6E-3AB6-4E9B-9A2A-BE9297842F12}"/>
                  </a:ext>
                </a:extLst>
              </p:cNvPr>
              <p:cNvSpPr/>
              <p:nvPr/>
            </p:nvSpPr>
            <p:spPr>
              <a:xfrm>
                <a:off x="2300889" y="3051"/>
                <a:ext cx="2395521"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err="1"/>
                  <a:t>Exponenciación</a:t>
                </a:r>
                <a:r>
                  <a:rPr dirty="0"/>
                  <a:t>, </a:t>
                </a:r>
                <a:r>
                  <a:rPr dirty="0" err="1"/>
                  <a:t>Array.includes</a:t>
                </a:r>
                <a:r>
                  <a:rPr dirty="0"/>
                  <a:t>()</a:t>
                </a:r>
              </a:p>
            </p:txBody>
          </p:sp>
          <p:grpSp>
            <p:nvGrpSpPr>
              <p:cNvPr id="199" name="Rectangle: Rounded Corners 8">
                <a:extLst>
                  <a:ext uri="{FF2B5EF4-FFF2-40B4-BE49-F238E27FC236}">
                    <a16:creationId xmlns:a16="http://schemas.microsoft.com/office/drawing/2014/main" id="{C0DD4411-670F-4472-8E8E-EA546B531248}"/>
                  </a:ext>
                </a:extLst>
              </p:cNvPr>
              <p:cNvGrpSpPr/>
              <p:nvPr/>
            </p:nvGrpSpPr>
            <p:grpSpPr>
              <a:xfrm>
                <a:off x="1518236" y="3052"/>
                <a:ext cx="305411" cy="277000"/>
                <a:chOff x="0" y="0"/>
                <a:chExt cx="305410" cy="276999"/>
              </a:xfrm>
            </p:grpSpPr>
            <p:sp>
              <p:nvSpPr>
                <p:cNvPr id="204" name="Rectángulo redondeado">
                  <a:extLst>
                    <a:ext uri="{FF2B5EF4-FFF2-40B4-BE49-F238E27FC236}">
                      <a16:creationId xmlns:a16="http://schemas.microsoft.com/office/drawing/2014/main" id="{614F00BF-79B2-4EDE-920B-2DEC466F4952}"/>
                    </a:ext>
                  </a:extLst>
                </p:cNvPr>
                <p:cNvSpPr/>
                <p:nvPr/>
              </p:nvSpPr>
              <p:spPr>
                <a:xfrm>
                  <a:off x="0" y="0"/>
                  <a:ext cx="305411"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05" name="ES7">
                  <a:extLst>
                    <a:ext uri="{FF2B5EF4-FFF2-40B4-BE49-F238E27FC236}">
                      <a16:creationId xmlns:a16="http://schemas.microsoft.com/office/drawing/2014/main" id="{49DD4317-5404-4F8C-A676-03AC7C66DEDA}"/>
                    </a:ext>
                  </a:extLst>
                </p:cNvPr>
                <p:cNvSpPr txBox="1"/>
                <p:nvPr/>
              </p:nvSpPr>
              <p:spPr>
                <a:xfrm>
                  <a:off x="26331" y="62299"/>
                  <a:ext cx="252748"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rPr dirty="0"/>
                    <a:t>ES7</a:t>
                  </a:r>
                </a:p>
              </p:txBody>
            </p:sp>
          </p:grpSp>
          <p:grpSp>
            <p:nvGrpSpPr>
              <p:cNvPr id="200" name="Rectangle: Rounded Corners 8">
                <a:extLst>
                  <a:ext uri="{FF2B5EF4-FFF2-40B4-BE49-F238E27FC236}">
                    <a16:creationId xmlns:a16="http://schemas.microsoft.com/office/drawing/2014/main" id="{D8485867-CDF0-4372-9A6A-9B3ED54D0A08}"/>
                  </a:ext>
                </a:extLst>
              </p:cNvPr>
              <p:cNvGrpSpPr/>
              <p:nvPr/>
            </p:nvGrpSpPr>
            <p:grpSpPr>
              <a:xfrm>
                <a:off x="384239" y="3052"/>
                <a:ext cx="1078776" cy="277000"/>
                <a:chOff x="0" y="0"/>
                <a:chExt cx="1078775" cy="276999"/>
              </a:xfrm>
            </p:grpSpPr>
            <p:sp>
              <p:nvSpPr>
                <p:cNvPr id="202" name="Rectángulo redondeado">
                  <a:extLst>
                    <a:ext uri="{FF2B5EF4-FFF2-40B4-BE49-F238E27FC236}">
                      <a16:creationId xmlns:a16="http://schemas.microsoft.com/office/drawing/2014/main" id="{6DE584B6-7DE9-4A77-BA26-9CDAC922D69F}"/>
                    </a:ext>
                  </a:extLst>
                </p:cNvPr>
                <p:cNvSpPr/>
                <p:nvPr/>
              </p:nvSpPr>
              <p:spPr>
                <a:xfrm>
                  <a:off x="0" y="0"/>
                  <a:ext cx="1078776"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03" name="ECMAScript 2016">
                  <a:extLst>
                    <a:ext uri="{FF2B5EF4-FFF2-40B4-BE49-F238E27FC236}">
                      <a16:creationId xmlns:a16="http://schemas.microsoft.com/office/drawing/2014/main" id="{48014FD5-F15E-4CE1-A685-CFB38817C2CD}"/>
                    </a:ext>
                  </a:extLst>
                </p:cNvPr>
                <p:cNvSpPr txBox="1"/>
                <p:nvPr/>
              </p:nvSpPr>
              <p:spPr>
                <a:xfrm>
                  <a:off x="28355" y="62299"/>
                  <a:ext cx="1022065"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rPr dirty="0"/>
                    <a:t>ECMAScript 2016</a:t>
                  </a:r>
                </a:p>
              </p:txBody>
            </p:sp>
          </p:grpSp>
          <p:sp>
            <p:nvSpPr>
              <p:cNvPr id="201" name="Rectangle: Rounded Corners 8">
                <a:extLst>
                  <a:ext uri="{FF2B5EF4-FFF2-40B4-BE49-F238E27FC236}">
                    <a16:creationId xmlns:a16="http://schemas.microsoft.com/office/drawing/2014/main" id="{BB35821E-AB58-44B2-B370-231E6EE32CAD}"/>
                  </a:ext>
                </a:extLst>
              </p:cNvPr>
              <p:cNvSpPr txBox="1"/>
              <p:nvPr/>
            </p:nvSpPr>
            <p:spPr>
              <a:xfrm>
                <a:off x="0" y="62298"/>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2016</a:t>
                </a:r>
              </a:p>
            </p:txBody>
          </p:sp>
        </p:grpSp>
        <p:grpSp>
          <p:nvGrpSpPr>
            <p:cNvPr id="206" name="Grupo 10">
              <a:extLst>
                <a:ext uri="{FF2B5EF4-FFF2-40B4-BE49-F238E27FC236}">
                  <a16:creationId xmlns:a16="http://schemas.microsoft.com/office/drawing/2014/main" id="{E41427B2-4FEB-486E-AD16-3825BB9C0057}"/>
                </a:ext>
              </a:extLst>
            </p:cNvPr>
            <p:cNvGrpSpPr/>
            <p:nvPr/>
          </p:nvGrpSpPr>
          <p:grpSpPr>
            <a:xfrm>
              <a:off x="3126092" y="4074532"/>
              <a:ext cx="3252787" cy="280053"/>
              <a:chOff x="0" y="0"/>
              <a:chExt cx="3252785" cy="280052"/>
            </a:xfrm>
          </p:grpSpPr>
          <p:sp>
            <p:nvSpPr>
              <p:cNvPr id="207" name="Rectángulo redondeado">
                <a:extLst>
                  <a:ext uri="{FF2B5EF4-FFF2-40B4-BE49-F238E27FC236}">
                    <a16:creationId xmlns:a16="http://schemas.microsoft.com/office/drawing/2014/main" id="{9704A512-A8A4-4710-B923-2CB22D71EE62}"/>
                  </a:ext>
                </a:extLst>
              </p:cNvPr>
              <p:cNvSpPr/>
              <p:nvPr/>
            </p:nvSpPr>
            <p:spPr>
              <a:xfrm>
                <a:off x="1878869"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8.0</a:t>
                </a:r>
                <a:endParaRPr dirty="0"/>
              </a:p>
            </p:txBody>
          </p:sp>
          <p:sp>
            <p:nvSpPr>
              <p:cNvPr id="208" name="Rectángulo 31">
                <a:extLst>
                  <a:ext uri="{FF2B5EF4-FFF2-40B4-BE49-F238E27FC236}">
                    <a16:creationId xmlns:a16="http://schemas.microsoft.com/office/drawing/2014/main" id="{CC310DCC-BC40-4C8D-A3BC-804A568FC5D5}"/>
                  </a:ext>
                </a:extLst>
              </p:cNvPr>
              <p:cNvSpPr/>
              <p:nvPr/>
            </p:nvSpPr>
            <p:spPr>
              <a:xfrm>
                <a:off x="2300890" y="3051"/>
                <a:ext cx="951895"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Async/await</a:t>
                </a:r>
              </a:p>
            </p:txBody>
          </p:sp>
          <p:grpSp>
            <p:nvGrpSpPr>
              <p:cNvPr id="209" name="Rectangle: Rounded Corners 8">
                <a:extLst>
                  <a:ext uri="{FF2B5EF4-FFF2-40B4-BE49-F238E27FC236}">
                    <a16:creationId xmlns:a16="http://schemas.microsoft.com/office/drawing/2014/main" id="{35BE198C-44E8-4E24-8239-79BB3E540DB7}"/>
                  </a:ext>
                </a:extLst>
              </p:cNvPr>
              <p:cNvGrpSpPr/>
              <p:nvPr/>
            </p:nvGrpSpPr>
            <p:grpSpPr>
              <a:xfrm>
                <a:off x="1518237" y="3052"/>
                <a:ext cx="305411" cy="277000"/>
                <a:chOff x="0" y="0"/>
                <a:chExt cx="305409" cy="276999"/>
              </a:xfrm>
            </p:grpSpPr>
            <p:sp>
              <p:nvSpPr>
                <p:cNvPr id="214" name="Rectángulo redondeado">
                  <a:extLst>
                    <a:ext uri="{FF2B5EF4-FFF2-40B4-BE49-F238E27FC236}">
                      <a16:creationId xmlns:a16="http://schemas.microsoft.com/office/drawing/2014/main" id="{7EB331FB-0D50-43CC-8098-151F0FE0D8FA}"/>
                    </a:ext>
                  </a:extLst>
                </p:cNvPr>
                <p:cNvSpPr/>
                <p:nvPr/>
              </p:nvSpPr>
              <p:spPr>
                <a:xfrm>
                  <a:off x="0" y="0"/>
                  <a:ext cx="305410"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15" name="ES8">
                  <a:extLst>
                    <a:ext uri="{FF2B5EF4-FFF2-40B4-BE49-F238E27FC236}">
                      <a16:creationId xmlns:a16="http://schemas.microsoft.com/office/drawing/2014/main" id="{4D674F37-952C-48CC-99F8-A9711A309868}"/>
                    </a:ext>
                  </a:extLst>
                </p:cNvPr>
                <p:cNvSpPr txBox="1"/>
                <p:nvPr/>
              </p:nvSpPr>
              <p:spPr>
                <a:xfrm>
                  <a:off x="26330" y="62299"/>
                  <a:ext cx="252749"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t>ES8</a:t>
                  </a:r>
                </a:p>
              </p:txBody>
            </p:sp>
          </p:grpSp>
          <p:grpSp>
            <p:nvGrpSpPr>
              <p:cNvPr id="210" name="Rectangle: Rounded Corners 8">
                <a:extLst>
                  <a:ext uri="{FF2B5EF4-FFF2-40B4-BE49-F238E27FC236}">
                    <a16:creationId xmlns:a16="http://schemas.microsoft.com/office/drawing/2014/main" id="{3A19CFDE-3950-4A44-8B38-8C19AB345E25}"/>
                  </a:ext>
                </a:extLst>
              </p:cNvPr>
              <p:cNvGrpSpPr/>
              <p:nvPr/>
            </p:nvGrpSpPr>
            <p:grpSpPr>
              <a:xfrm>
                <a:off x="384240" y="3052"/>
                <a:ext cx="1078776" cy="277000"/>
                <a:chOff x="0" y="0"/>
                <a:chExt cx="1078774" cy="276999"/>
              </a:xfrm>
            </p:grpSpPr>
            <p:sp>
              <p:nvSpPr>
                <p:cNvPr id="212" name="Rectángulo redondeado">
                  <a:extLst>
                    <a:ext uri="{FF2B5EF4-FFF2-40B4-BE49-F238E27FC236}">
                      <a16:creationId xmlns:a16="http://schemas.microsoft.com/office/drawing/2014/main" id="{41DDE171-6AD0-4F5B-B8A8-AEC4757FD8E4}"/>
                    </a:ext>
                  </a:extLst>
                </p:cNvPr>
                <p:cNvSpPr/>
                <p:nvPr/>
              </p:nvSpPr>
              <p:spPr>
                <a:xfrm>
                  <a:off x="0" y="0"/>
                  <a:ext cx="1078775"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13" name="ECMAScript 2017">
                  <a:extLst>
                    <a:ext uri="{FF2B5EF4-FFF2-40B4-BE49-F238E27FC236}">
                      <a16:creationId xmlns:a16="http://schemas.microsoft.com/office/drawing/2014/main" id="{0178BECF-637E-4F85-9385-AA8B8D5735D2}"/>
                    </a:ext>
                  </a:extLst>
                </p:cNvPr>
                <p:cNvSpPr txBox="1"/>
                <p:nvPr/>
              </p:nvSpPr>
              <p:spPr>
                <a:xfrm>
                  <a:off x="28355" y="62299"/>
                  <a:ext cx="1022065"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t>ECMAScript 2017</a:t>
                  </a:r>
                </a:p>
              </p:txBody>
            </p:sp>
          </p:grpSp>
          <p:sp>
            <p:nvSpPr>
              <p:cNvPr id="211" name="Rectangle: Rounded Corners 8">
                <a:extLst>
                  <a:ext uri="{FF2B5EF4-FFF2-40B4-BE49-F238E27FC236}">
                    <a16:creationId xmlns:a16="http://schemas.microsoft.com/office/drawing/2014/main" id="{741092CA-4230-426C-B2B9-3B3FB04F232E}"/>
                  </a:ext>
                </a:extLst>
              </p:cNvPr>
              <p:cNvSpPr txBox="1"/>
              <p:nvPr/>
            </p:nvSpPr>
            <p:spPr>
              <a:xfrm>
                <a:off x="0" y="62298"/>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2017</a:t>
                </a:r>
              </a:p>
            </p:txBody>
          </p:sp>
        </p:grpSp>
        <p:grpSp>
          <p:nvGrpSpPr>
            <p:cNvPr id="216" name="Grupo 11">
              <a:extLst>
                <a:ext uri="{FF2B5EF4-FFF2-40B4-BE49-F238E27FC236}">
                  <a16:creationId xmlns:a16="http://schemas.microsoft.com/office/drawing/2014/main" id="{DF7A11CC-1756-43EC-A485-29FDCD9863F0}"/>
                </a:ext>
              </a:extLst>
            </p:cNvPr>
            <p:cNvGrpSpPr/>
            <p:nvPr/>
          </p:nvGrpSpPr>
          <p:grpSpPr>
            <a:xfrm>
              <a:off x="3126091" y="4486225"/>
              <a:ext cx="5529394" cy="280054"/>
              <a:chOff x="0" y="0"/>
              <a:chExt cx="5529393" cy="280052"/>
            </a:xfrm>
          </p:grpSpPr>
          <p:sp>
            <p:nvSpPr>
              <p:cNvPr id="217" name="Rectángulo redondeado">
                <a:extLst>
                  <a:ext uri="{FF2B5EF4-FFF2-40B4-BE49-F238E27FC236}">
                    <a16:creationId xmlns:a16="http://schemas.microsoft.com/office/drawing/2014/main" id="{54D290CF-0CFC-46CA-91E8-A4CF9E59FFE0}"/>
                  </a:ext>
                </a:extLst>
              </p:cNvPr>
              <p:cNvSpPr/>
              <p:nvPr/>
            </p:nvSpPr>
            <p:spPr>
              <a:xfrm>
                <a:off x="1878868"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9.0</a:t>
                </a:r>
                <a:endParaRPr dirty="0"/>
              </a:p>
            </p:txBody>
          </p:sp>
          <p:sp>
            <p:nvSpPr>
              <p:cNvPr id="218" name="Rectángulo 36">
                <a:extLst>
                  <a:ext uri="{FF2B5EF4-FFF2-40B4-BE49-F238E27FC236}">
                    <a16:creationId xmlns:a16="http://schemas.microsoft.com/office/drawing/2014/main" id="{1A10C7C7-FC53-49A3-9B84-EDD7D53FE5E2}"/>
                  </a:ext>
                </a:extLst>
              </p:cNvPr>
              <p:cNvSpPr/>
              <p:nvPr/>
            </p:nvSpPr>
            <p:spPr>
              <a:xfrm>
                <a:off x="2300889" y="3051"/>
                <a:ext cx="3228504" cy="276995"/>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dirty="0"/>
                  <a:t>Async iteration, rest/spread con </a:t>
                </a:r>
                <a:r>
                  <a:rPr dirty="0" err="1"/>
                  <a:t>objetos</a:t>
                </a:r>
                <a:r>
                  <a:rPr dirty="0"/>
                  <a:t>, </a:t>
                </a:r>
                <a:r>
                  <a:rPr dirty="0" err="1"/>
                  <a:t>etc</a:t>
                </a:r>
                <a:endParaRPr dirty="0"/>
              </a:p>
            </p:txBody>
          </p:sp>
          <p:grpSp>
            <p:nvGrpSpPr>
              <p:cNvPr id="219" name="Rectangle: Rounded Corners 8">
                <a:extLst>
                  <a:ext uri="{FF2B5EF4-FFF2-40B4-BE49-F238E27FC236}">
                    <a16:creationId xmlns:a16="http://schemas.microsoft.com/office/drawing/2014/main" id="{AF2C4092-89DA-404F-8FB1-D8B9B553AE0F}"/>
                  </a:ext>
                </a:extLst>
              </p:cNvPr>
              <p:cNvGrpSpPr/>
              <p:nvPr/>
            </p:nvGrpSpPr>
            <p:grpSpPr>
              <a:xfrm>
                <a:off x="1518236" y="3052"/>
                <a:ext cx="305411" cy="277000"/>
                <a:chOff x="0" y="0"/>
                <a:chExt cx="305410" cy="276999"/>
              </a:xfrm>
            </p:grpSpPr>
            <p:sp>
              <p:nvSpPr>
                <p:cNvPr id="224" name="Rectángulo redondeado">
                  <a:extLst>
                    <a:ext uri="{FF2B5EF4-FFF2-40B4-BE49-F238E27FC236}">
                      <a16:creationId xmlns:a16="http://schemas.microsoft.com/office/drawing/2014/main" id="{7A29D210-2106-4C81-9FFA-8F6473C10EA9}"/>
                    </a:ext>
                  </a:extLst>
                </p:cNvPr>
                <p:cNvSpPr/>
                <p:nvPr/>
              </p:nvSpPr>
              <p:spPr>
                <a:xfrm>
                  <a:off x="0" y="0"/>
                  <a:ext cx="305411"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25" name="ES9">
                  <a:extLst>
                    <a:ext uri="{FF2B5EF4-FFF2-40B4-BE49-F238E27FC236}">
                      <a16:creationId xmlns:a16="http://schemas.microsoft.com/office/drawing/2014/main" id="{4DA19F25-2A73-46DF-B760-A438DC546866}"/>
                    </a:ext>
                  </a:extLst>
                </p:cNvPr>
                <p:cNvSpPr txBox="1"/>
                <p:nvPr/>
              </p:nvSpPr>
              <p:spPr>
                <a:xfrm>
                  <a:off x="26331" y="62299"/>
                  <a:ext cx="252748"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t>ES9</a:t>
                  </a:r>
                </a:p>
              </p:txBody>
            </p:sp>
          </p:grpSp>
          <p:grpSp>
            <p:nvGrpSpPr>
              <p:cNvPr id="220" name="Rectangle: Rounded Corners 8">
                <a:extLst>
                  <a:ext uri="{FF2B5EF4-FFF2-40B4-BE49-F238E27FC236}">
                    <a16:creationId xmlns:a16="http://schemas.microsoft.com/office/drawing/2014/main" id="{735C28B6-D82E-4F2F-9BE0-46B7D0A6F3A2}"/>
                  </a:ext>
                </a:extLst>
              </p:cNvPr>
              <p:cNvGrpSpPr/>
              <p:nvPr/>
            </p:nvGrpSpPr>
            <p:grpSpPr>
              <a:xfrm>
                <a:off x="384239" y="3052"/>
                <a:ext cx="1078776" cy="277000"/>
                <a:chOff x="0" y="0"/>
                <a:chExt cx="1078775" cy="276999"/>
              </a:xfrm>
            </p:grpSpPr>
            <p:sp>
              <p:nvSpPr>
                <p:cNvPr id="222" name="Rectángulo redondeado">
                  <a:extLst>
                    <a:ext uri="{FF2B5EF4-FFF2-40B4-BE49-F238E27FC236}">
                      <a16:creationId xmlns:a16="http://schemas.microsoft.com/office/drawing/2014/main" id="{6969F167-470C-40D5-BE06-E17ECE44AC2F}"/>
                    </a:ext>
                  </a:extLst>
                </p:cNvPr>
                <p:cNvSpPr/>
                <p:nvPr/>
              </p:nvSpPr>
              <p:spPr>
                <a:xfrm>
                  <a:off x="0" y="0"/>
                  <a:ext cx="1078776" cy="277000"/>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endParaRPr/>
                </a:p>
              </p:txBody>
            </p:sp>
            <p:sp>
              <p:nvSpPr>
                <p:cNvPr id="223" name="ECMAScript 2018">
                  <a:extLst>
                    <a:ext uri="{FF2B5EF4-FFF2-40B4-BE49-F238E27FC236}">
                      <a16:creationId xmlns:a16="http://schemas.microsoft.com/office/drawing/2014/main" id="{A2377387-41D4-4741-B6A1-E751D902CFBF}"/>
                    </a:ext>
                  </a:extLst>
                </p:cNvPr>
                <p:cNvSpPr txBox="1"/>
                <p:nvPr/>
              </p:nvSpPr>
              <p:spPr>
                <a:xfrm>
                  <a:off x="28355" y="62299"/>
                  <a:ext cx="1022065"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a:solidFill>
                        <a:srgbClr val="FFFFFF"/>
                      </a:solidFill>
                      <a:latin typeface="Open Sans"/>
                      <a:ea typeface="Open Sans"/>
                      <a:cs typeface="Open Sans"/>
                      <a:sym typeface="Open Sans"/>
                    </a:defRPr>
                  </a:lvl1pPr>
                </a:lstStyle>
                <a:p>
                  <a:r>
                    <a:t>ECMAScript 2018</a:t>
                  </a:r>
                </a:p>
              </p:txBody>
            </p:sp>
          </p:grpSp>
          <p:sp>
            <p:nvSpPr>
              <p:cNvPr id="221" name="Rectangle: Rounded Corners 8">
                <a:extLst>
                  <a:ext uri="{FF2B5EF4-FFF2-40B4-BE49-F238E27FC236}">
                    <a16:creationId xmlns:a16="http://schemas.microsoft.com/office/drawing/2014/main" id="{0E3F771A-B833-4ADA-BB9B-952EE2FAA34F}"/>
                  </a:ext>
                </a:extLst>
              </p:cNvPr>
              <p:cNvSpPr txBox="1"/>
              <p:nvPr/>
            </p:nvSpPr>
            <p:spPr>
              <a:xfrm>
                <a:off x="0" y="62298"/>
                <a:ext cx="295226" cy="152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2018</a:t>
                </a:r>
              </a:p>
            </p:txBody>
          </p:sp>
        </p:grpSp>
        <p:grpSp>
          <p:nvGrpSpPr>
            <p:cNvPr id="226" name="Grupo 7">
              <a:extLst>
                <a:ext uri="{FF2B5EF4-FFF2-40B4-BE49-F238E27FC236}">
                  <a16:creationId xmlns:a16="http://schemas.microsoft.com/office/drawing/2014/main" id="{A5354CAA-DF7F-4A65-902C-4B621A932B03}"/>
                </a:ext>
              </a:extLst>
            </p:cNvPr>
            <p:cNvGrpSpPr/>
            <p:nvPr/>
          </p:nvGrpSpPr>
          <p:grpSpPr>
            <a:xfrm>
              <a:off x="4619194" y="2839470"/>
              <a:ext cx="2753393" cy="280048"/>
              <a:chOff x="137" y="0"/>
              <a:chExt cx="2753392" cy="280047"/>
            </a:xfrm>
          </p:grpSpPr>
          <p:sp>
            <p:nvSpPr>
              <p:cNvPr id="227" name="Rectángulo redondeado">
                <a:extLst>
                  <a:ext uri="{FF2B5EF4-FFF2-40B4-BE49-F238E27FC236}">
                    <a16:creationId xmlns:a16="http://schemas.microsoft.com/office/drawing/2014/main" id="{3AD4F78A-3185-4B68-A2D1-838197841F5B}"/>
                  </a:ext>
                </a:extLst>
              </p:cNvPr>
              <p:cNvSpPr/>
              <p:nvPr/>
            </p:nvSpPr>
            <p:spPr>
              <a:xfrm>
                <a:off x="381154" y="0"/>
                <a:ext cx="305412" cy="277001"/>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dirty="0"/>
                  <a:t>5.1</a:t>
                </a:r>
                <a:endParaRPr dirty="0"/>
              </a:p>
            </p:txBody>
          </p:sp>
          <p:sp>
            <p:nvSpPr>
              <p:cNvPr id="228" name="Rectángulo 57">
                <a:extLst>
                  <a:ext uri="{FF2B5EF4-FFF2-40B4-BE49-F238E27FC236}">
                    <a16:creationId xmlns:a16="http://schemas.microsoft.com/office/drawing/2014/main" id="{57527C3D-B0C4-4A8B-A724-BC11AF413B0E}"/>
                  </a:ext>
                </a:extLst>
              </p:cNvPr>
              <p:cNvSpPr/>
              <p:nvPr/>
            </p:nvSpPr>
            <p:spPr>
              <a:xfrm>
                <a:off x="803175" y="3051"/>
                <a:ext cx="1950354" cy="276996"/>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lang="es-ES" dirty="0"/>
                  <a:t>Mantenimiento, </a:t>
                </a:r>
                <a:r>
                  <a:rPr lang="es-ES" dirty="0" err="1"/>
                  <a:t>bugfixing</a:t>
                </a:r>
                <a:endParaRPr dirty="0"/>
              </a:p>
            </p:txBody>
          </p:sp>
          <p:sp>
            <p:nvSpPr>
              <p:cNvPr id="229" name="Rectangle: Rounded Corners 8">
                <a:extLst>
                  <a:ext uri="{FF2B5EF4-FFF2-40B4-BE49-F238E27FC236}">
                    <a16:creationId xmlns:a16="http://schemas.microsoft.com/office/drawing/2014/main" id="{09D86F5A-4C42-4813-88D1-5E1D18D847FE}"/>
                  </a:ext>
                </a:extLst>
              </p:cNvPr>
              <p:cNvSpPr txBox="1"/>
              <p:nvPr/>
            </p:nvSpPr>
            <p:spPr>
              <a:xfrm>
                <a:off x="137" y="62596"/>
                <a:ext cx="294953" cy="1538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1000" b="1">
                    <a:solidFill>
                      <a:srgbClr val="5567D5"/>
                    </a:solidFill>
                    <a:latin typeface="Open Sans"/>
                    <a:ea typeface="Open Sans"/>
                    <a:cs typeface="Open Sans"/>
                    <a:sym typeface="Open Sans"/>
                  </a:defRPr>
                </a:lvl1pPr>
              </a:lstStyle>
              <a:p>
                <a:r>
                  <a:rPr dirty="0">
                    <a:solidFill>
                      <a:srgbClr val="006A7B"/>
                    </a:solidFill>
                  </a:rPr>
                  <a:t>20</a:t>
                </a:r>
                <a:r>
                  <a:rPr lang="es-ES" dirty="0">
                    <a:solidFill>
                      <a:srgbClr val="006A7B"/>
                    </a:solidFill>
                  </a:rPr>
                  <a:t>11</a:t>
                </a:r>
                <a:endParaRPr dirty="0">
                  <a:solidFill>
                    <a:srgbClr val="006A7B"/>
                  </a:solidFill>
                </a:endParaRPr>
              </a:p>
            </p:txBody>
          </p:sp>
        </p:grpSp>
      </p:grpSp>
      <p:pic>
        <p:nvPicPr>
          <p:cNvPr id="9" name="Imagen 8" descr="Un dibujo con letras&#10;&#10;Descripción generada automáticamente con confianza media">
            <a:extLst>
              <a:ext uri="{FF2B5EF4-FFF2-40B4-BE49-F238E27FC236}">
                <a16:creationId xmlns:a16="http://schemas.microsoft.com/office/drawing/2014/main" id="{9C218CA2-5886-40D5-AB89-092E2D5A750A}"/>
              </a:ext>
            </a:extLst>
          </p:cNvPr>
          <p:cNvPicPr>
            <a:picLocks noChangeAspect="1"/>
          </p:cNvPicPr>
          <p:nvPr/>
        </p:nvPicPr>
        <p:blipFill>
          <a:blip r:embed="rId3"/>
          <a:stretch>
            <a:fillRect/>
          </a:stretch>
        </p:blipFill>
        <p:spPr>
          <a:xfrm>
            <a:off x="562503" y="2078284"/>
            <a:ext cx="901905" cy="914608"/>
          </a:xfrm>
          <a:prstGeom prst="rect">
            <a:avLst/>
          </a:prstGeom>
        </p:spPr>
      </p:pic>
      <p:sp>
        <p:nvSpPr>
          <p:cNvPr id="230" name="CuadroTexto 229">
            <a:extLst>
              <a:ext uri="{FF2B5EF4-FFF2-40B4-BE49-F238E27FC236}">
                <a16:creationId xmlns:a16="http://schemas.microsoft.com/office/drawing/2014/main" id="{DE468F1F-EEDC-4B7E-9DF5-C709FFF22D45}"/>
              </a:ext>
            </a:extLst>
          </p:cNvPr>
          <p:cNvSpPr txBox="1"/>
          <p:nvPr/>
        </p:nvSpPr>
        <p:spPr>
          <a:xfrm>
            <a:off x="483970" y="1061365"/>
            <a:ext cx="4438129" cy="584775"/>
          </a:xfrm>
          <a:prstGeom prst="rect">
            <a:avLst/>
          </a:prstGeom>
          <a:noFill/>
        </p:spPr>
        <p:txBody>
          <a:bodyPr wrap="square">
            <a:spAutoFit/>
          </a:bodyPr>
          <a:lstStyle/>
          <a:p>
            <a:r>
              <a:rPr lang="es-ES" sz="1600" b="1" dirty="0">
                <a:solidFill>
                  <a:schemeClr val="bg1"/>
                </a:solidFill>
              </a:rPr>
              <a:t>Se refieren a las versiones del estándar para JavaScript.</a:t>
            </a:r>
            <a:endParaRPr lang="es-ES_tradnl" sz="1600" b="1" dirty="0">
              <a:solidFill>
                <a:schemeClr val="bg1"/>
              </a:solidFill>
            </a:endParaRPr>
          </a:p>
        </p:txBody>
      </p:sp>
    </p:spTree>
    <p:extLst>
      <p:ext uri="{BB962C8B-B14F-4D97-AF65-F5344CB8AC3E}">
        <p14:creationId xmlns:p14="http://schemas.microsoft.com/office/powerpoint/2010/main" val="275229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8561"/>
            <a:ext cx="8245476" cy="810657"/>
          </a:xfrm>
        </p:spPr>
        <p:txBody>
          <a:bodyPr lIns="0" anchor="b"/>
          <a:lstStyle/>
          <a:p>
            <a:r>
              <a:rPr lang="es-ES_tradnl" sz="4000" spc="-300" dirty="0" err="1">
                <a:solidFill>
                  <a:schemeClr val="bg1">
                    <a:lumMod val="50000"/>
                  </a:schemeClr>
                </a:solidFill>
                <a:latin typeface="Montserrat SemiBold" panose="00000700000000000000" pitchFamily="2" charset="0"/>
              </a:rPr>
              <a:t>Transpiladores</a:t>
            </a:r>
            <a:endParaRPr lang="es-ES_tradnl" sz="4000" spc="-300" dirty="0">
              <a:solidFill>
                <a:schemeClr val="bg1">
                  <a:lumMod val="50000"/>
                </a:schemeClr>
              </a:solidFill>
              <a:latin typeface="Montserrat SemiBold" panose="00000700000000000000" pitchFamily="2" charset="0"/>
            </a:endParaRP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grpSp>
        <p:nvGrpSpPr>
          <p:cNvPr id="3" name="Grupo 2">
            <a:extLst>
              <a:ext uri="{FF2B5EF4-FFF2-40B4-BE49-F238E27FC236}">
                <a16:creationId xmlns:a16="http://schemas.microsoft.com/office/drawing/2014/main" id="{3B9DBB08-9637-49E4-AAD8-25769DA81A27}"/>
              </a:ext>
            </a:extLst>
          </p:cNvPr>
          <p:cNvGrpSpPr/>
          <p:nvPr/>
        </p:nvGrpSpPr>
        <p:grpSpPr>
          <a:xfrm>
            <a:off x="1165230" y="1327603"/>
            <a:ext cx="7065063" cy="3195731"/>
            <a:chOff x="1106924" y="1343137"/>
            <a:chExt cx="7065063" cy="3195731"/>
          </a:xfrm>
        </p:grpSpPr>
        <p:sp>
          <p:nvSpPr>
            <p:cNvPr id="61" name="Rectángulo 16">
              <a:extLst>
                <a:ext uri="{FF2B5EF4-FFF2-40B4-BE49-F238E27FC236}">
                  <a16:creationId xmlns:a16="http://schemas.microsoft.com/office/drawing/2014/main" id="{9CFC8A6A-56A3-4CBF-AE80-A090B662BAB2}"/>
                </a:ext>
              </a:extLst>
            </p:cNvPr>
            <p:cNvSpPr/>
            <p:nvPr/>
          </p:nvSpPr>
          <p:spPr>
            <a:xfrm>
              <a:off x="1626991" y="1343137"/>
              <a:ext cx="1058942" cy="276997"/>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lang="es-ES" dirty="0" err="1"/>
                <a:t>Development</a:t>
              </a:r>
              <a:endParaRPr lang="es-ES" dirty="0"/>
            </a:p>
          </p:txBody>
        </p:sp>
        <p:sp>
          <p:nvSpPr>
            <p:cNvPr id="62" name="TextBox 3">
              <a:extLst>
                <a:ext uri="{FF2B5EF4-FFF2-40B4-BE49-F238E27FC236}">
                  <a16:creationId xmlns:a16="http://schemas.microsoft.com/office/drawing/2014/main" id="{4FC19D0A-2DEE-49E9-BA4B-68364E23B8FA}"/>
                </a:ext>
              </a:extLst>
            </p:cNvPr>
            <p:cNvSpPr txBox="1"/>
            <p:nvPr/>
          </p:nvSpPr>
          <p:spPr>
            <a:xfrm>
              <a:off x="1640250" y="2945537"/>
              <a:ext cx="1205471"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200">
                  <a:solidFill>
                    <a:srgbClr val="595959"/>
                  </a:solidFill>
                  <a:latin typeface="Open Sans"/>
                  <a:ea typeface="Open Sans"/>
                  <a:cs typeface="Open Sans"/>
                  <a:sym typeface="Open Sans"/>
                </a:defRPr>
              </a:pPr>
              <a:r>
                <a:rPr lang="es-ES" dirty="0"/>
                <a:t>Max </a:t>
              </a:r>
              <a:r>
                <a:rPr lang="es-ES" dirty="0" err="1"/>
                <a:t>Productivity</a:t>
              </a:r>
              <a:endParaRPr u="sng" dirty="0">
                <a:solidFill>
                  <a:srgbClr val="0000FF"/>
                </a:solidFill>
                <a:uFill>
                  <a:solidFill>
                    <a:srgbClr val="0000FF"/>
                  </a:solidFill>
                </a:uFill>
                <a:hlinkClick r:id="rId3"/>
              </a:endParaRPr>
            </a:p>
          </p:txBody>
        </p:sp>
        <p:sp>
          <p:nvSpPr>
            <p:cNvPr id="63" name="Rectángulo 16">
              <a:extLst>
                <a:ext uri="{FF2B5EF4-FFF2-40B4-BE49-F238E27FC236}">
                  <a16:creationId xmlns:a16="http://schemas.microsoft.com/office/drawing/2014/main" id="{BD8C44C5-8B04-4223-A5F7-033CBE24D4E4}"/>
                </a:ext>
              </a:extLst>
            </p:cNvPr>
            <p:cNvSpPr/>
            <p:nvPr/>
          </p:nvSpPr>
          <p:spPr>
            <a:xfrm>
              <a:off x="6125607" y="1343137"/>
              <a:ext cx="1256111" cy="276997"/>
            </a:xfrm>
            <a:prstGeom prst="rect">
              <a:avLst/>
            </a:prstGeom>
            <a:solidFill>
              <a:srgbClr val="A6A6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defRPr sz="1200">
                  <a:solidFill>
                    <a:srgbClr val="FFFFFF"/>
                  </a:solidFill>
                  <a:latin typeface="Open Sans"/>
                  <a:ea typeface="Open Sans"/>
                  <a:cs typeface="Open Sans"/>
                  <a:sym typeface="Open Sans"/>
                </a:defRPr>
              </a:lvl1pPr>
            </a:lstStyle>
            <a:p>
              <a:r>
                <a:rPr lang="es-ES" dirty="0" err="1"/>
                <a:t>User</a:t>
              </a:r>
              <a:r>
                <a:rPr lang="es-ES" dirty="0"/>
                <a:t> </a:t>
              </a:r>
              <a:r>
                <a:rPr lang="es-ES" dirty="0" err="1"/>
                <a:t>Experience</a:t>
              </a:r>
              <a:endParaRPr lang="es-ES" dirty="0"/>
            </a:p>
          </p:txBody>
        </p:sp>
        <p:pic>
          <p:nvPicPr>
            <p:cNvPr id="64" name="Gráfico 63">
              <a:extLst>
                <a:ext uri="{FF2B5EF4-FFF2-40B4-BE49-F238E27FC236}">
                  <a16:creationId xmlns:a16="http://schemas.microsoft.com/office/drawing/2014/main" id="{DF9C6E99-3FDE-4EBA-A3B9-BA6C5CD15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14208" y="1666270"/>
              <a:ext cx="1371600" cy="1371600"/>
            </a:xfrm>
            <a:prstGeom prst="rect">
              <a:avLst/>
            </a:prstGeom>
          </p:spPr>
        </p:pic>
        <p:pic>
          <p:nvPicPr>
            <p:cNvPr id="65" name="Gráfico 64">
              <a:extLst>
                <a:ext uri="{FF2B5EF4-FFF2-40B4-BE49-F238E27FC236}">
                  <a16:creationId xmlns:a16="http://schemas.microsoft.com/office/drawing/2014/main" id="{4C9FECC8-A58D-49B7-B2A9-98B366267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219877" y="1822409"/>
              <a:ext cx="1132208" cy="1132208"/>
            </a:xfrm>
            <a:prstGeom prst="rect">
              <a:avLst/>
            </a:prstGeom>
          </p:spPr>
        </p:pic>
        <p:pic>
          <p:nvPicPr>
            <p:cNvPr id="66" name="Gráfico 65">
              <a:extLst>
                <a:ext uri="{FF2B5EF4-FFF2-40B4-BE49-F238E27FC236}">
                  <a16:creationId xmlns:a16="http://schemas.microsoft.com/office/drawing/2014/main" id="{18B8F01D-CAC1-4306-9BA5-DF05542E14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5694" y="2352070"/>
              <a:ext cx="317324" cy="317324"/>
            </a:xfrm>
            <a:prstGeom prst="rect">
              <a:avLst/>
            </a:prstGeom>
          </p:spPr>
        </p:pic>
        <p:pic>
          <p:nvPicPr>
            <p:cNvPr id="67" name="Gráfico 66">
              <a:extLst>
                <a:ext uri="{FF2B5EF4-FFF2-40B4-BE49-F238E27FC236}">
                  <a16:creationId xmlns:a16="http://schemas.microsoft.com/office/drawing/2014/main" id="{417F8EB3-9446-48F5-8116-E6D55CF9D2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27249" y="2338364"/>
              <a:ext cx="344738" cy="344736"/>
            </a:xfrm>
            <a:prstGeom prst="rect">
              <a:avLst/>
            </a:prstGeom>
          </p:spPr>
        </p:pic>
        <p:pic>
          <p:nvPicPr>
            <p:cNvPr id="68" name="Gráfico 67">
              <a:extLst>
                <a:ext uri="{FF2B5EF4-FFF2-40B4-BE49-F238E27FC236}">
                  <a16:creationId xmlns:a16="http://schemas.microsoft.com/office/drawing/2014/main" id="{4E4DFF42-2E0E-40B3-ADFC-ACEE5CE4866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89016" y="2353517"/>
              <a:ext cx="316465" cy="316465"/>
            </a:xfrm>
            <a:prstGeom prst="rect">
              <a:avLst/>
            </a:prstGeom>
          </p:spPr>
        </p:pic>
        <p:pic>
          <p:nvPicPr>
            <p:cNvPr id="69" name="Gráfico 68">
              <a:extLst>
                <a:ext uri="{FF2B5EF4-FFF2-40B4-BE49-F238E27FC236}">
                  <a16:creationId xmlns:a16="http://schemas.microsoft.com/office/drawing/2014/main" id="{3D6E7797-06B3-4623-A369-9A62D6D25DD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7249" y="1915719"/>
              <a:ext cx="360000" cy="360000"/>
            </a:xfrm>
            <a:prstGeom prst="rect">
              <a:avLst/>
            </a:prstGeom>
          </p:spPr>
        </p:pic>
        <p:pic>
          <p:nvPicPr>
            <p:cNvPr id="70" name="Gráfico 69">
              <a:extLst>
                <a:ext uri="{FF2B5EF4-FFF2-40B4-BE49-F238E27FC236}">
                  <a16:creationId xmlns:a16="http://schemas.microsoft.com/office/drawing/2014/main" id="{EDF1EA8B-1CA5-4AAD-83D2-C1007ED309A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42874" y="1956064"/>
              <a:ext cx="317324" cy="317324"/>
            </a:xfrm>
            <a:prstGeom prst="rect">
              <a:avLst/>
            </a:prstGeom>
          </p:spPr>
        </p:pic>
        <p:sp>
          <p:nvSpPr>
            <p:cNvPr id="71" name="TextBox 3">
              <a:extLst>
                <a:ext uri="{FF2B5EF4-FFF2-40B4-BE49-F238E27FC236}">
                  <a16:creationId xmlns:a16="http://schemas.microsoft.com/office/drawing/2014/main" id="{8FD6D2CE-E8E0-449A-9FF2-627F551897FE}"/>
                </a:ext>
              </a:extLst>
            </p:cNvPr>
            <p:cNvSpPr txBox="1"/>
            <p:nvPr/>
          </p:nvSpPr>
          <p:spPr>
            <a:xfrm>
              <a:off x="6176808" y="2940909"/>
              <a:ext cx="1312208"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defRPr sz="1200">
                  <a:solidFill>
                    <a:srgbClr val="595959"/>
                  </a:solidFill>
                  <a:latin typeface="Open Sans"/>
                  <a:ea typeface="Open Sans"/>
                  <a:cs typeface="Open Sans"/>
                  <a:sym typeface="Open Sans"/>
                </a:defRPr>
              </a:pPr>
              <a:r>
                <a:rPr lang="es-ES" dirty="0"/>
                <a:t>Max </a:t>
              </a:r>
              <a:r>
                <a:rPr lang="es-ES" dirty="0" err="1"/>
                <a:t>Compatibility</a:t>
              </a:r>
              <a:endParaRPr u="sng" dirty="0">
                <a:solidFill>
                  <a:srgbClr val="0000FF"/>
                </a:solidFill>
                <a:uFill>
                  <a:solidFill>
                    <a:srgbClr val="0000FF"/>
                  </a:solidFill>
                </a:uFill>
                <a:hlinkClick r:id="rId3"/>
              </a:endParaRPr>
            </a:p>
          </p:txBody>
        </p:sp>
        <p:pic>
          <p:nvPicPr>
            <p:cNvPr id="72" name="Gráfico 71">
              <a:extLst>
                <a:ext uri="{FF2B5EF4-FFF2-40B4-BE49-F238E27FC236}">
                  <a16:creationId xmlns:a16="http://schemas.microsoft.com/office/drawing/2014/main" id="{6C5D84FE-FA6D-4BB6-811A-2EA499A401F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19217" y="2340262"/>
              <a:ext cx="414084" cy="414084"/>
            </a:xfrm>
            <a:prstGeom prst="rect">
              <a:avLst/>
            </a:prstGeom>
          </p:spPr>
        </p:pic>
        <p:pic>
          <p:nvPicPr>
            <p:cNvPr id="73" name="Gráfico 72">
              <a:extLst>
                <a:ext uri="{FF2B5EF4-FFF2-40B4-BE49-F238E27FC236}">
                  <a16:creationId xmlns:a16="http://schemas.microsoft.com/office/drawing/2014/main" id="{E2DF7F79-726D-4872-9467-03F5B6FB5963}"/>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42667" y="1956064"/>
              <a:ext cx="367184" cy="367184"/>
            </a:xfrm>
            <a:prstGeom prst="rect">
              <a:avLst/>
            </a:prstGeom>
          </p:spPr>
        </p:pic>
        <p:pic>
          <p:nvPicPr>
            <p:cNvPr id="74" name="Gráfico 73">
              <a:extLst>
                <a:ext uri="{FF2B5EF4-FFF2-40B4-BE49-F238E27FC236}">
                  <a16:creationId xmlns:a16="http://schemas.microsoft.com/office/drawing/2014/main" id="{CC58FF22-7154-4834-819B-0739EBF08DF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6924" y="2383644"/>
              <a:ext cx="285750" cy="285750"/>
            </a:xfrm>
            <a:prstGeom prst="rect">
              <a:avLst/>
            </a:prstGeom>
          </p:spPr>
        </p:pic>
        <p:sp>
          <p:nvSpPr>
            <p:cNvPr id="75" name="Rectángulo redondeado">
              <a:extLst>
                <a:ext uri="{FF2B5EF4-FFF2-40B4-BE49-F238E27FC236}">
                  <a16:creationId xmlns:a16="http://schemas.microsoft.com/office/drawing/2014/main" id="{89C78F5D-204A-4E1A-990D-E61030226A7F}"/>
                </a:ext>
              </a:extLst>
            </p:cNvPr>
            <p:cNvSpPr/>
            <p:nvPr/>
          </p:nvSpPr>
          <p:spPr>
            <a:xfrm>
              <a:off x="1665683" y="3782235"/>
              <a:ext cx="1066088" cy="579588"/>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sz="2400" dirty="0"/>
                <a:t>ES6+</a:t>
              </a:r>
              <a:endParaRPr sz="2400" dirty="0"/>
            </a:p>
          </p:txBody>
        </p:sp>
        <p:sp>
          <p:nvSpPr>
            <p:cNvPr id="76" name="Rectángulo redondeado">
              <a:extLst>
                <a:ext uri="{FF2B5EF4-FFF2-40B4-BE49-F238E27FC236}">
                  <a16:creationId xmlns:a16="http://schemas.microsoft.com/office/drawing/2014/main" id="{B2DFBAC5-EBB4-4102-B824-908A2D4C7426}"/>
                </a:ext>
              </a:extLst>
            </p:cNvPr>
            <p:cNvSpPr/>
            <p:nvPr/>
          </p:nvSpPr>
          <p:spPr>
            <a:xfrm>
              <a:off x="6366199" y="3782235"/>
              <a:ext cx="933426" cy="579588"/>
            </a:xfrm>
            <a:prstGeom prst="roundRect">
              <a:avLst>
                <a:gd name="adj" fmla="val 16044"/>
              </a:avLst>
            </a:prstGeom>
            <a:solidFill>
              <a:srgbClr val="00DAD7"/>
            </a:solidFill>
            <a:ln w="12700" cap="flat">
              <a:noFill/>
              <a:miter lim="400000"/>
            </a:ln>
            <a:effectLst/>
          </p:spPr>
          <p:txBody>
            <a:bodyPr wrap="square" lIns="45719" tIns="45719" rIns="45719" bIns="45719" numCol="1" anchor="ctr">
              <a:noAutofit/>
            </a:bodyPr>
            <a:lstStyle/>
            <a:p>
              <a:pPr algn="ctr">
                <a:defRPr sz="1000">
                  <a:solidFill>
                    <a:srgbClr val="FFFFFF"/>
                  </a:solidFill>
                  <a:latin typeface="Open Sans"/>
                  <a:ea typeface="Open Sans"/>
                  <a:cs typeface="Open Sans"/>
                  <a:sym typeface="Open Sans"/>
                </a:defRPr>
              </a:pPr>
              <a:r>
                <a:rPr lang="es-ES" sz="2400" dirty="0"/>
                <a:t>ES5</a:t>
              </a:r>
              <a:endParaRPr sz="2400" dirty="0"/>
            </a:p>
          </p:txBody>
        </p:sp>
        <p:sp>
          <p:nvSpPr>
            <p:cNvPr id="77" name="TextBox 3">
              <a:extLst>
                <a:ext uri="{FF2B5EF4-FFF2-40B4-BE49-F238E27FC236}">
                  <a16:creationId xmlns:a16="http://schemas.microsoft.com/office/drawing/2014/main" id="{764B1EF2-27AF-4A19-AF37-CECA2C4B6201}"/>
                </a:ext>
              </a:extLst>
            </p:cNvPr>
            <p:cNvSpPr txBox="1"/>
            <p:nvPr/>
          </p:nvSpPr>
          <p:spPr>
            <a:xfrm>
              <a:off x="4210052" y="2940909"/>
              <a:ext cx="768854"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defRPr sz="1200">
                  <a:solidFill>
                    <a:srgbClr val="595959"/>
                  </a:solidFill>
                  <a:latin typeface="Open Sans"/>
                  <a:ea typeface="Open Sans"/>
                  <a:cs typeface="Open Sans"/>
                  <a:sym typeface="Open Sans"/>
                </a:defRPr>
              </a:pPr>
              <a:r>
                <a:rPr lang="es-ES" dirty="0"/>
                <a:t>POLYFILLS</a:t>
              </a:r>
              <a:endParaRPr u="sng" dirty="0">
                <a:solidFill>
                  <a:srgbClr val="0000FF"/>
                </a:solidFill>
                <a:uFill>
                  <a:solidFill>
                    <a:srgbClr val="0000FF"/>
                  </a:solidFill>
                </a:uFill>
                <a:hlinkClick r:id="rId3"/>
              </a:endParaRPr>
            </a:p>
          </p:txBody>
        </p:sp>
        <p:pic>
          <p:nvPicPr>
            <p:cNvPr id="78" name="Picture 2" descr="https://upload.wikimedia.org/wikipedia/commons/thumb/0/02/Babel_Logo.svg/2000px-Babel_Logo.svg.png">
              <a:extLst>
                <a:ext uri="{FF2B5EF4-FFF2-40B4-BE49-F238E27FC236}">
                  <a16:creationId xmlns:a16="http://schemas.microsoft.com/office/drawing/2014/main" id="{DBB63F30-D9F3-4A22-97B7-A108C61D522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97597" y="3734033"/>
              <a:ext cx="1634944" cy="742253"/>
            </a:xfrm>
            <a:prstGeom prst="rect">
              <a:avLst/>
            </a:prstGeom>
            <a:noFill/>
          </p:spPr>
        </p:pic>
        <p:sp>
          <p:nvSpPr>
            <p:cNvPr id="79" name="Rectángulo redondeado">
              <a:extLst>
                <a:ext uri="{FF2B5EF4-FFF2-40B4-BE49-F238E27FC236}">
                  <a16:creationId xmlns:a16="http://schemas.microsoft.com/office/drawing/2014/main" id="{A9FD094C-55E7-49D2-A407-6C71980BEC8B}"/>
                </a:ext>
              </a:extLst>
            </p:cNvPr>
            <p:cNvSpPr/>
            <p:nvPr/>
          </p:nvSpPr>
          <p:spPr>
            <a:xfrm>
              <a:off x="3524133" y="3605188"/>
              <a:ext cx="2095734" cy="933680"/>
            </a:xfrm>
            <a:prstGeom prst="roundRect">
              <a:avLst>
                <a:gd name="adj" fmla="val 10635"/>
              </a:avLst>
            </a:prstGeom>
            <a:noFill/>
            <a:ln w="25400" cap="flat">
              <a:solidFill>
                <a:schemeClr val="bg1"/>
              </a:solidFill>
              <a:prstDash val="solid"/>
              <a:round/>
            </a:ln>
            <a:effectLst/>
          </p:spPr>
          <p:txBody>
            <a:bodyPr wrap="square" lIns="45719" tIns="45719" rIns="45719" bIns="45719" numCol="1" anchor="ctr">
              <a:noAutofit/>
            </a:bodyPr>
            <a:lstStyle/>
            <a:p>
              <a:pPr>
                <a:defRPr sz="2400">
                  <a:solidFill>
                    <a:srgbClr val="404040"/>
                  </a:solidFill>
                  <a:latin typeface="Open Sans"/>
                  <a:ea typeface="Open Sans"/>
                  <a:cs typeface="Open Sans"/>
                  <a:sym typeface="Open Sans"/>
                </a:defRPr>
              </a:pPr>
              <a:endParaRPr/>
            </a:p>
          </p:txBody>
        </p:sp>
        <p:cxnSp>
          <p:nvCxnSpPr>
            <p:cNvPr id="80" name="Conector recto de flecha 79">
              <a:extLst>
                <a:ext uri="{FF2B5EF4-FFF2-40B4-BE49-F238E27FC236}">
                  <a16:creationId xmlns:a16="http://schemas.microsoft.com/office/drawing/2014/main" id="{449B02EB-2241-4636-B346-2EE8181575E7}"/>
                </a:ext>
              </a:extLst>
            </p:cNvPr>
            <p:cNvCxnSpPr>
              <a:stCxn id="75" idx="3"/>
              <a:endCxn id="79" idx="1"/>
            </p:cNvCxnSpPr>
            <p:nvPr/>
          </p:nvCxnSpPr>
          <p:spPr>
            <a:xfrm flipV="1">
              <a:off x="2731771" y="4072028"/>
              <a:ext cx="792362" cy="1"/>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1" name="Conector recto de flecha 80">
              <a:extLst>
                <a:ext uri="{FF2B5EF4-FFF2-40B4-BE49-F238E27FC236}">
                  <a16:creationId xmlns:a16="http://schemas.microsoft.com/office/drawing/2014/main" id="{9BB38B51-BAD2-4E60-B7D0-6913E50B832B}"/>
                </a:ext>
              </a:extLst>
            </p:cNvPr>
            <p:cNvCxnSpPr>
              <a:stCxn id="79" idx="3"/>
              <a:endCxn id="76" idx="1"/>
            </p:cNvCxnSpPr>
            <p:nvPr/>
          </p:nvCxnSpPr>
          <p:spPr>
            <a:xfrm>
              <a:off x="5619867" y="4072028"/>
              <a:ext cx="746332" cy="1"/>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2" name="Conector recto de flecha 81">
              <a:extLst>
                <a:ext uri="{FF2B5EF4-FFF2-40B4-BE49-F238E27FC236}">
                  <a16:creationId xmlns:a16="http://schemas.microsoft.com/office/drawing/2014/main" id="{126D41A2-DF7F-41D4-A12C-C4074C4324EE}"/>
                </a:ext>
              </a:extLst>
            </p:cNvPr>
            <p:cNvCxnSpPr>
              <a:cxnSpLocks/>
              <a:stCxn id="83" idx="2"/>
              <a:endCxn id="79" idx="0"/>
            </p:cNvCxnSpPr>
            <p:nvPr/>
          </p:nvCxnSpPr>
          <p:spPr>
            <a:xfrm>
              <a:off x="4572000" y="3214251"/>
              <a:ext cx="0" cy="390937"/>
            </a:xfrm>
            <a:prstGeom prst="straightConnector1">
              <a:avLst/>
            </a:prstGeom>
            <a:noFill/>
            <a:ln w="25400" cap="flat">
              <a:solidFill>
                <a:schemeClr val="bg1"/>
              </a:solidFill>
              <a:prstDash val="solid"/>
              <a:round/>
              <a:tailEnd type="triangle"/>
            </a:ln>
            <a:effectLst/>
            <a:sp3d/>
          </p:spPr>
          <p:style>
            <a:lnRef idx="0">
              <a:scrgbClr r="0" g="0" b="0"/>
            </a:lnRef>
            <a:fillRef idx="0">
              <a:scrgbClr r="0" g="0" b="0"/>
            </a:fillRef>
            <a:effectRef idx="0">
              <a:scrgbClr r="0" g="0" b="0"/>
            </a:effectRef>
            <a:fontRef idx="none"/>
          </p:style>
        </p:cxnSp>
        <p:sp>
          <p:nvSpPr>
            <p:cNvPr id="83" name="Rectángulo redondeado">
              <a:extLst>
                <a:ext uri="{FF2B5EF4-FFF2-40B4-BE49-F238E27FC236}">
                  <a16:creationId xmlns:a16="http://schemas.microsoft.com/office/drawing/2014/main" id="{1200DF9F-BA70-4772-BF02-43061BB2B10B}"/>
                </a:ext>
              </a:extLst>
            </p:cNvPr>
            <p:cNvSpPr/>
            <p:nvPr/>
          </p:nvSpPr>
          <p:spPr>
            <a:xfrm>
              <a:off x="4018249" y="2861489"/>
              <a:ext cx="1107502" cy="352762"/>
            </a:xfrm>
            <a:prstGeom prst="roundRect">
              <a:avLst>
                <a:gd name="adj" fmla="val 10635"/>
              </a:avLst>
            </a:prstGeom>
            <a:noFill/>
            <a:ln w="25400" cap="flat">
              <a:solidFill>
                <a:schemeClr val="tx1">
                  <a:lumMod val="50000"/>
                  <a:lumOff val="50000"/>
                </a:schemeClr>
              </a:solidFill>
              <a:prstDash val="solid"/>
              <a:round/>
            </a:ln>
            <a:effectLst/>
          </p:spPr>
          <p:txBody>
            <a:bodyPr wrap="square" lIns="45719" tIns="45719" rIns="45719" bIns="45719" numCol="1" anchor="ctr">
              <a:noAutofit/>
            </a:bodyPr>
            <a:lstStyle/>
            <a:p>
              <a:pPr>
                <a:defRPr sz="2400">
                  <a:solidFill>
                    <a:srgbClr val="404040"/>
                  </a:solidFill>
                  <a:latin typeface="Open Sans"/>
                  <a:ea typeface="Open Sans"/>
                  <a:cs typeface="Open Sans"/>
                  <a:sym typeface="Open Sans"/>
                </a:defRPr>
              </a:pPr>
              <a:endParaRPr/>
            </a:p>
          </p:txBody>
        </p:sp>
        <p:pic>
          <p:nvPicPr>
            <p:cNvPr id="84" name="Gráfico 83">
              <a:extLst>
                <a:ext uri="{FF2B5EF4-FFF2-40B4-BE49-F238E27FC236}">
                  <a16:creationId xmlns:a16="http://schemas.microsoft.com/office/drawing/2014/main" id="{7ACC7DEF-4B58-4D5C-90E4-E00B7E9E9207}"/>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464888" y="2960983"/>
              <a:ext cx="136663" cy="136663"/>
            </a:xfrm>
            <a:prstGeom prst="rect">
              <a:avLst/>
            </a:prstGeom>
          </p:spPr>
        </p:pic>
        <p:pic>
          <p:nvPicPr>
            <p:cNvPr id="85" name="Gráfico 84">
              <a:extLst>
                <a:ext uri="{FF2B5EF4-FFF2-40B4-BE49-F238E27FC236}">
                  <a16:creationId xmlns:a16="http://schemas.microsoft.com/office/drawing/2014/main" id="{414396D8-9C52-4952-B006-F66C8644AC8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993033" y="2962435"/>
              <a:ext cx="136663" cy="136663"/>
            </a:xfrm>
            <a:prstGeom prst="rect">
              <a:avLst/>
            </a:prstGeom>
          </p:spPr>
        </p:pic>
      </p:grpSp>
      <p:sp>
        <p:nvSpPr>
          <p:cNvPr id="31" name="CuadroTexto 30">
            <a:extLst>
              <a:ext uri="{FF2B5EF4-FFF2-40B4-BE49-F238E27FC236}">
                <a16:creationId xmlns:a16="http://schemas.microsoft.com/office/drawing/2014/main" id="{EFEBCBBE-6478-400F-B685-9B7BA27BAAB5}"/>
              </a:ext>
            </a:extLst>
          </p:cNvPr>
          <p:cNvSpPr txBox="1"/>
          <p:nvPr/>
        </p:nvSpPr>
        <p:spPr>
          <a:xfrm>
            <a:off x="7085697" y="4809157"/>
            <a:ext cx="1944453" cy="230832"/>
          </a:xfrm>
          <a:prstGeom prst="rect">
            <a:avLst/>
          </a:prstGeom>
          <a:noFill/>
        </p:spPr>
        <p:txBody>
          <a:bodyPr wrap="square">
            <a:spAutoFit/>
          </a:bodyPr>
          <a:lstStyle/>
          <a:p>
            <a:r>
              <a:rPr lang="es-ES" sz="900" dirty="0">
                <a:solidFill>
                  <a:schemeClr val="bg2">
                    <a:lumMod val="60000"/>
                    <a:lumOff val="40000"/>
                  </a:schemeClr>
                </a:solidFill>
              </a:rPr>
              <a:t>https://es.javascript.info/polyfills</a:t>
            </a:r>
          </a:p>
        </p:txBody>
      </p:sp>
    </p:spTree>
    <p:extLst>
      <p:ext uri="{BB962C8B-B14F-4D97-AF65-F5344CB8AC3E}">
        <p14:creationId xmlns:p14="http://schemas.microsoft.com/office/powerpoint/2010/main" val="151998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20162"/>
            <a:ext cx="8245476" cy="810657"/>
          </a:xfrm>
        </p:spPr>
        <p:txBody>
          <a:bodyPr lIns="0" anchor="b"/>
          <a:lstStyle/>
          <a:p>
            <a:r>
              <a:rPr lang="es-ES_tradnl" sz="4000" spc="-300" dirty="0" err="1">
                <a:solidFill>
                  <a:schemeClr val="bg1">
                    <a:lumMod val="50000"/>
                  </a:schemeClr>
                </a:solidFill>
                <a:latin typeface="Montserrat SemiBold" panose="00000700000000000000" pitchFamily="2" charset="0"/>
              </a:rPr>
              <a:t>Bundlers</a:t>
            </a:r>
            <a:endParaRPr lang="es-ES_tradnl" sz="4000" spc="-300" dirty="0">
              <a:solidFill>
                <a:schemeClr val="bg1">
                  <a:lumMod val="50000"/>
                </a:schemeClr>
              </a:solidFill>
              <a:latin typeface="Montserrat SemiBold" panose="00000700000000000000" pitchFamily="2" charset="0"/>
            </a:endParaRP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pic>
        <p:nvPicPr>
          <p:cNvPr id="4" name="Imagen 3" descr="Diagrama&#10;&#10;Descripción generada automáticamente">
            <a:extLst>
              <a:ext uri="{FF2B5EF4-FFF2-40B4-BE49-F238E27FC236}">
                <a16:creationId xmlns:a16="http://schemas.microsoft.com/office/drawing/2014/main" id="{5E863C25-B674-47B6-BA64-402D450F9AB7}"/>
              </a:ext>
            </a:extLst>
          </p:cNvPr>
          <p:cNvPicPr>
            <a:picLocks noChangeAspect="1"/>
          </p:cNvPicPr>
          <p:nvPr/>
        </p:nvPicPr>
        <p:blipFill>
          <a:blip r:embed="rId3"/>
          <a:stretch>
            <a:fillRect/>
          </a:stretch>
        </p:blipFill>
        <p:spPr>
          <a:xfrm>
            <a:off x="1885950" y="2213297"/>
            <a:ext cx="5372100" cy="2752059"/>
          </a:xfrm>
          <a:prstGeom prst="rect">
            <a:avLst/>
          </a:prstGeom>
        </p:spPr>
      </p:pic>
      <p:sp>
        <p:nvSpPr>
          <p:cNvPr id="32" name="Forma libre: forma 31">
            <a:extLst>
              <a:ext uri="{FF2B5EF4-FFF2-40B4-BE49-F238E27FC236}">
                <a16:creationId xmlns:a16="http://schemas.microsoft.com/office/drawing/2014/main" id="{8FFB2F42-7A32-4F46-9EE6-34A2049BA6E3}"/>
              </a:ext>
            </a:extLst>
          </p:cNvPr>
          <p:cNvSpPr/>
          <p:nvPr/>
        </p:nvSpPr>
        <p:spPr>
          <a:xfrm>
            <a:off x="647695" y="1618401"/>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t>Webpack</a:t>
            </a:r>
            <a:r>
              <a:rPr lang="es-ES" sz="1600" dirty="0"/>
              <a:t> es uno de los </a:t>
            </a:r>
            <a:r>
              <a:rPr lang="es-ES" sz="1600" dirty="0" err="1"/>
              <a:t>bundlers</a:t>
            </a:r>
            <a:r>
              <a:rPr lang="es-ES" sz="1600" dirty="0"/>
              <a:t> más utilizados con </a:t>
            </a:r>
            <a:r>
              <a:rPr lang="es-ES" sz="1600" dirty="0" err="1"/>
              <a:t>React</a:t>
            </a:r>
            <a:endParaRPr lang="es-ES_tradnl" sz="1600" b="1" dirty="0"/>
          </a:p>
        </p:txBody>
      </p:sp>
      <p:sp>
        <p:nvSpPr>
          <p:cNvPr id="33" name="Forma libre: forma 32">
            <a:extLst>
              <a:ext uri="{FF2B5EF4-FFF2-40B4-BE49-F238E27FC236}">
                <a16:creationId xmlns:a16="http://schemas.microsoft.com/office/drawing/2014/main" id="{66921BB9-E4A8-40DE-816F-7B34F5274841}"/>
              </a:ext>
            </a:extLst>
          </p:cNvPr>
          <p:cNvSpPr/>
          <p:nvPr/>
        </p:nvSpPr>
        <p:spPr>
          <a:xfrm>
            <a:off x="647694" y="809030"/>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Toman el código JavaScript y CSS escrito como módulos separados, y los combina en unos cuantos archivos mejor optimizados </a:t>
            </a:r>
            <a:endParaRPr lang="es-ES_tradnl" sz="1600" b="1" dirty="0"/>
          </a:p>
        </p:txBody>
      </p:sp>
    </p:spTree>
    <p:extLst>
      <p:ext uri="{BB962C8B-B14F-4D97-AF65-F5344CB8AC3E}">
        <p14:creationId xmlns:p14="http://schemas.microsoft.com/office/powerpoint/2010/main" val="314969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err="1">
                <a:solidFill>
                  <a:schemeClr val="bg1">
                    <a:lumMod val="50000"/>
                  </a:schemeClr>
                </a:solidFill>
                <a:latin typeface="Montserrat SemiBold" panose="00000700000000000000" pitchFamily="2" charset="0"/>
              </a:rPr>
              <a:t>Package</a:t>
            </a:r>
            <a:r>
              <a:rPr lang="es-ES_tradnl" sz="4000" spc="-300" dirty="0">
                <a:solidFill>
                  <a:schemeClr val="bg1">
                    <a:lumMod val="50000"/>
                  </a:schemeClr>
                </a:solidFill>
                <a:latin typeface="Montserrat SemiBold" panose="00000700000000000000" pitchFamily="2" charset="0"/>
              </a:rPr>
              <a:t> Managers</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33" name="Forma libre: forma 32">
            <a:extLst>
              <a:ext uri="{FF2B5EF4-FFF2-40B4-BE49-F238E27FC236}">
                <a16:creationId xmlns:a16="http://schemas.microsoft.com/office/drawing/2014/main" id="{66921BB9-E4A8-40DE-816F-7B34F5274841}"/>
              </a:ext>
            </a:extLst>
          </p:cNvPr>
          <p:cNvSpPr/>
          <p:nvPr/>
        </p:nvSpPr>
        <p:spPr>
          <a:xfrm>
            <a:off x="647699" y="1270198"/>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Son herramientas que te permiten administrar las dependencias de tu proyecto.</a:t>
            </a:r>
          </a:p>
          <a:p>
            <a:r>
              <a:rPr lang="es-ES" sz="1600" dirty="0" err="1"/>
              <a:t>npm</a:t>
            </a:r>
            <a:r>
              <a:rPr lang="es-ES" sz="1600" dirty="0"/>
              <a:t> y </a:t>
            </a:r>
            <a:r>
              <a:rPr lang="es-ES" sz="1600" dirty="0" err="1"/>
              <a:t>Yarn</a:t>
            </a:r>
            <a:r>
              <a:rPr lang="es-ES" sz="1600" dirty="0"/>
              <a:t> son dos </a:t>
            </a:r>
            <a:r>
              <a:rPr lang="es-ES" sz="1600" dirty="0" err="1"/>
              <a:t>package</a:t>
            </a:r>
            <a:r>
              <a:rPr lang="es-ES" sz="1600" dirty="0"/>
              <a:t> managers muy usados en aplicaciones de </a:t>
            </a:r>
            <a:r>
              <a:rPr lang="es-ES" sz="1600" dirty="0" err="1"/>
              <a:t>React</a:t>
            </a:r>
            <a:r>
              <a:rPr lang="es-ES" sz="1600" dirty="0"/>
              <a:t>.</a:t>
            </a:r>
          </a:p>
        </p:txBody>
      </p:sp>
      <p:pic>
        <p:nvPicPr>
          <p:cNvPr id="3" name="Imagen 2" descr="Logotipo&#10;&#10;Descripción generada automáticamente">
            <a:extLst>
              <a:ext uri="{FF2B5EF4-FFF2-40B4-BE49-F238E27FC236}">
                <a16:creationId xmlns:a16="http://schemas.microsoft.com/office/drawing/2014/main" id="{19B121DA-8E0A-408F-8A87-C11C9D2A8A8E}"/>
              </a:ext>
            </a:extLst>
          </p:cNvPr>
          <p:cNvPicPr>
            <a:picLocks noChangeAspect="1"/>
          </p:cNvPicPr>
          <p:nvPr/>
        </p:nvPicPr>
        <p:blipFill>
          <a:blip r:embed="rId3"/>
          <a:stretch>
            <a:fillRect/>
          </a:stretch>
        </p:blipFill>
        <p:spPr>
          <a:xfrm>
            <a:off x="1717490" y="2850445"/>
            <a:ext cx="2100976" cy="817631"/>
          </a:xfrm>
          <a:prstGeom prst="rect">
            <a:avLst/>
          </a:prstGeom>
        </p:spPr>
      </p:pic>
      <p:pic>
        <p:nvPicPr>
          <p:cNvPr id="1026" name="Picture 2" descr="Home | Yarn - Package Manager">
            <a:extLst>
              <a:ext uri="{FF2B5EF4-FFF2-40B4-BE49-F238E27FC236}">
                <a16:creationId xmlns:a16="http://schemas.microsoft.com/office/drawing/2014/main" id="{734DE8AF-4C26-4BA8-AAC7-D8FDCDEE9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00" y="2788892"/>
            <a:ext cx="2100976" cy="94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6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CDN</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33" name="Forma libre: forma 32">
            <a:extLst>
              <a:ext uri="{FF2B5EF4-FFF2-40B4-BE49-F238E27FC236}">
                <a16:creationId xmlns:a16="http://schemas.microsoft.com/office/drawing/2014/main" id="{66921BB9-E4A8-40DE-816F-7B34F5274841}"/>
              </a:ext>
            </a:extLst>
          </p:cNvPr>
          <p:cNvSpPr/>
          <p:nvPr/>
        </p:nvSpPr>
        <p:spPr>
          <a:xfrm>
            <a:off x="647699" y="873700"/>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Son las siglas en inglés de Content </a:t>
            </a:r>
            <a:r>
              <a:rPr lang="es-ES" sz="1600" dirty="0" err="1"/>
              <a:t>Delivery</a:t>
            </a:r>
            <a:r>
              <a:rPr lang="es-ES" sz="1600" dirty="0"/>
              <a:t> Network (Red de Entrega de Contenido). </a:t>
            </a:r>
          </a:p>
        </p:txBody>
      </p:sp>
      <p:sp>
        <p:nvSpPr>
          <p:cNvPr id="7" name="Forma libre: forma 6">
            <a:extLst>
              <a:ext uri="{FF2B5EF4-FFF2-40B4-BE49-F238E27FC236}">
                <a16:creationId xmlns:a16="http://schemas.microsoft.com/office/drawing/2014/main" id="{D0CE68E6-9DA6-4AE0-B5CA-68EEF270136C}"/>
              </a:ext>
            </a:extLst>
          </p:cNvPr>
          <p:cNvSpPr/>
          <p:nvPr/>
        </p:nvSpPr>
        <p:spPr>
          <a:xfrm>
            <a:off x="647699" y="1468405"/>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Los CDN entregan contenido estático en caché desde una red de servidores alrededor del mundo</a:t>
            </a:r>
          </a:p>
        </p:txBody>
      </p:sp>
      <p:pic>
        <p:nvPicPr>
          <p:cNvPr id="8" name="Imagen 7" descr="Icono&#10;&#10;Descripción generada automáticamente">
            <a:extLst>
              <a:ext uri="{FF2B5EF4-FFF2-40B4-BE49-F238E27FC236}">
                <a16:creationId xmlns:a16="http://schemas.microsoft.com/office/drawing/2014/main" id="{E7753B0E-8337-4882-97C5-C53675382152}"/>
              </a:ext>
            </a:extLst>
          </p:cNvPr>
          <p:cNvPicPr>
            <a:picLocks noChangeAspect="1"/>
          </p:cNvPicPr>
          <p:nvPr/>
        </p:nvPicPr>
        <p:blipFill>
          <a:blip r:embed="rId3"/>
          <a:stretch>
            <a:fillRect/>
          </a:stretch>
        </p:blipFill>
        <p:spPr>
          <a:xfrm>
            <a:off x="4108642" y="3010866"/>
            <a:ext cx="926715" cy="926715"/>
          </a:xfrm>
          <a:prstGeom prst="rect">
            <a:avLst/>
          </a:prstGeom>
        </p:spPr>
      </p:pic>
      <p:pic>
        <p:nvPicPr>
          <p:cNvPr id="10" name="Imagen 9" descr="Forma&#10;&#10;Descripción generada automáticamente">
            <a:extLst>
              <a:ext uri="{FF2B5EF4-FFF2-40B4-BE49-F238E27FC236}">
                <a16:creationId xmlns:a16="http://schemas.microsoft.com/office/drawing/2014/main" id="{04320443-B723-49D6-8005-9F42D4E095C8}"/>
              </a:ext>
            </a:extLst>
          </p:cNvPr>
          <p:cNvPicPr>
            <a:picLocks noChangeAspect="1"/>
          </p:cNvPicPr>
          <p:nvPr/>
        </p:nvPicPr>
        <p:blipFill>
          <a:blip r:embed="rId4"/>
          <a:stretch>
            <a:fillRect/>
          </a:stretch>
        </p:blipFill>
        <p:spPr>
          <a:xfrm>
            <a:off x="1507372" y="3987117"/>
            <a:ext cx="744762" cy="744762"/>
          </a:xfrm>
          <a:prstGeom prst="rect">
            <a:avLst/>
          </a:prstGeom>
        </p:spPr>
      </p:pic>
      <p:pic>
        <p:nvPicPr>
          <p:cNvPr id="15" name="Imagen 14" descr="Forma&#10;&#10;Descripción generada automáticamente">
            <a:extLst>
              <a:ext uri="{FF2B5EF4-FFF2-40B4-BE49-F238E27FC236}">
                <a16:creationId xmlns:a16="http://schemas.microsoft.com/office/drawing/2014/main" id="{B0F2A8C3-F41D-41EE-8FCA-FE383B7C8C23}"/>
              </a:ext>
            </a:extLst>
          </p:cNvPr>
          <p:cNvPicPr>
            <a:picLocks noChangeAspect="1"/>
          </p:cNvPicPr>
          <p:nvPr/>
        </p:nvPicPr>
        <p:blipFill>
          <a:blip r:embed="rId4"/>
          <a:stretch>
            <a:fillRect/>
          </a:stretch>
        </p:blipFill>
        <p:spPr>
          <a:xfrm>
            <a:off x="1507372" y="2631625"/>
            <a:ext cx="744762" cy="744762"/>
          </a:xfrm>
          <a:prstGeom prst="rect">
            <a:avLst/>
          </a:prstGeom>
        </p:spPr>
      </p:pic>
      <p:pic>
        <p:nvPicPr>
          <p:cNvPr id="16" name="Imagen 15" descr="Forma&#10;&#10;Descripción generada automáticamente">
            <a:extLst>
              <a:ext uri="{FF2B5EF4-FFF2-40B4-BE49-F238E27FC236}">
                <a16:creationId xmlns:a16="http://schemas.microsoft.com/office/drawing/2014/main" id="{2E38F0F0-23F4-43EC-A895-E530AE3299B0}"/>
              </a:ext>
            </a:extLst>
          </p:cNvPr>
          <p:cNvPicPr>
            <a:picLocks noChangeAspect="1"/>
          </p:cNvPicPr>
          <p:nvPr/>
        </p:nvPicPr>
        <p:blipFill>
          <a:blip r:embed="rId4"/>
          <a:stretch>
            <a:fillRect/>
          </a:stretch>
        </p:blipFill>
        <p:spPr>
          <a:xfrm>
            <a:off x="6900180" y="2631625"/>
            <a:ext cx="744762" cy="744762"/>
          </a:xfrm>
          <a:prstGeom prst="rect">
            <a:avLst/>
          </a:prstGeom>
        </p:spPr>
      </p:pic>
      <p:pic>
        <p:nvPicPr>
          <p:cNvPr id="17" name="Imagen 16" descr="Forma&#10;&#10;Descripción generada automáticamente">
            <a:extLst>
              <a:ext uri="{FF2B5EF4-FFF2-40B4-BE49-F238E27FC236}">
                <a16:creationId xmlns:a16="http://schemas.microsoft.com/office/drawing/2014/main" id="{F98B06F9-EF65-45D2-923A-31BADA5F7C0D}"/>
              </a:ext>
            </a:extLst>
          </p:cNvPr>
          <p:cNvPicPr>
            <a:picLocks noChangeAspect="1"/>
          </p:cNvPicPr>
          <p:nvPr/>
        </p:nvPicPr>
        <p:blipFill>
          <a:blip r:embed="rId4"/>
          <a:stretch>
            <a:fillRect/>
          </a:stretch>
        </p:blipFill>
        <p:spPr>
          <a:xfrm>
            <a:off x="6900180" y="3987117"/>
            <a:ext cx="744762" cy="744762"/>
          </a:xfrm>
          <a:prstGeom prst="rect">
            <a:avLst/>
          </a:prstGeom>
        </p:spPr>
      </p:pic>
      <p:cxnSp>
        <p:nvCxnSpPr>
          <p:cNvPr id="19" name="Conector: curvado 18">
            <a:extLst>
              <a:ext uri="{FF2B5EF4-FFF2-40B4-BE49-F238E27FC236}">
                <a16:creationId xmlns:a16="http://schemas.microsoft.com/office/drawing/2014/main" id="{0B0885CF-3EA8-402E-98ED-CF9BA8835BC4}"/>
              </a:ext>
            </a:extLst>
          </p:cNvPr>
          <p:cNvCxnSpPr/>
          <p:nvPr/>
        </p:nvCxnSpPr>
        <p:spPr>
          <a:xfrm rot="10800000" flipV="1">
            <a:off x="2107816" y="3875377"/>
            <a:ext cx="2142066" cy="50800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ector: curvado 20">
            <a:extLst>
              <a:ext uri="{FF2B5EF4-FFF2-40B4-BE49-F238E27FC236}">
                <a16:creationId xmlns:a16="http://schemas.microsoft.com/office/drawing/2014/main" id="{15307A1B-BBA3-4DF7-AE1F-D62F5D406984}"/>
              </a:ext>
            </a:extLst>
          </p:cNvPr>
          <p:cNvCxnSpPr>
            <a:cxnSpLocks/>
          </p:cNvCxnSpPr>
          <p:nvPr/>
        </p:nvCxnSpPr>
        <p:spPr>
          <a:xfrm flipV="1">
            <a:off x="4959308" y="3119630"/>
            <a:ext cx="1864823" cy="299224"/>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curvado 22">
            <a:extLst>
              <a:ext uri="{FF2B5EF4-FFF2-40B4-BE49-F238E27FC236}">
                <a16:creationId xmlns:a16="http://schemas.microsoft.com/office/drawing/2014/main" id="{D7A8993E-C25C-473D-BE7B-AF86941E0271}"/>
              </a:ext>
            </a:extLst>
          </p:cNvPr>
          <p:cNvCxnSpPr/>
          <p:nvPr/>
        </p:nvCxnSpPr>
        <p:spPr>
          <a:xfrm>
            <a:off x="4967623" y="3870226"/>
            <a:ext cx="1856508" cy="61073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5" name="Conector: curvado 24">
            <a:extLst>
              <a:ext uri="{FF2B5EF4-FFF2-40B4-BE49-F238E27FC236}">
                <a16:creationId xmlns:a16="http://schemas.microsoft.com/office/drawing/2014/main" id="{ECC1D054-EF7A-42A7-9F9D-2A58D6E22856}"/>
              </a:ext>
            </a:extLst>
          </p:cNvPr>
          <p:cNvCxnSpPr/>
          <p:nvPr/>
        </p:nvCxnSpPr>
        <p:spPr>
          <a:xfrm rot="10800000">
            <a:off x="2175817" y="3119631"/>
            <a:ext cx="2006716" cy="20722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824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47699" y="-1627"/>
            <a:ext cx="8245476" cy="810657"/>
          </a:xfrm>
        </p:spPr>
        <p:txBody>
          <a:bodyPr lIns="0" anchor="b"/>
          <a:lstStyle/>
          <a:p>
            <a:r>
              <a:rPr lang="es-ES_tradnl" sz="4000" spc="-300" dirty="0">
                <a:solidFill>
                  <a:schemeClr val="bg1">
                    <a:lumMod val="50000"/>
                  </a:schemeClr>
                </a:solidFill>
                <a:latin typeface="Montserrat SemiBold" panose="00000700000000000000" pitchFamily="2" charset="0"/>
              </a:rPr>
              <a:t>JSX</a:t>
            </a:r>
          </a:p>
        </p:txBody>
      </p:sp>
      <p:sp>
        <p:nvSpPr>
          <p:cNvPr id="18" name="Rectángulo 17">
            <a:extLst>
              <a:ext uri="{FF2B5EF4-FFF2-40B4-BE49-F238E27FC236}">
                <a16:creationId xmlns:a16="http://schemas.microsoft.com/office/drawing/2014/main" id="{2500B578-A172-4123-A9F9-10474B82C587}"/>
              </a:ext>
            </a:extLst>
          </p:cNvPr>
          <p:cNvSpPr/>
          <p:nvPr/>
        </p:nvSpPr>
        <p:spPr>
          <a:xfrm>
            <a:off x="0" y="0"/>
            <a:ext cx="254000" cy="5143500"/>
          </a:xfrm>
          <a:prstGeom prst="rect">
            <a:avLst/>
          </a:prstGeom>
          <a:solidFill>
            <a:srgbClr val="D8D8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dirty="0"/>
          </a:p>
        </p:txBody>
      </p:sp>
      <p:sp>
        <p:nvSpPr>
          <p:cNvPr id="22" name="Forma libre: forma 21">
            <a:extLst>
              <a:ext uri="{FF2B5EF4-FFF2-40B4-BE49-F238E27FC236}">
                <a16:creationId xmlns:a16="http://schemas.microsoft.com/office/drawing/2014/main" id="{B6A60185-CF4F-4245-AB8A-BF60478581E1}"/>
              </a:ext>
            </a:extLst>
          </p:cNvPr>
          <p:cNvSpPr/>
          <p:nvPr/>
        </p:nvSpPr>
        <p:spPr>
          <a:xfrm>
            <a:off x="647699" y="88216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n-US" sz="1600" dirty="0">
                <a:solidFill>
                  <a:srgbClr val="FF2C6D"/>
                </a:solidFill>
              </a:rPr>
              <a:t>const</a:t>
            </a:r>
            <a:r>
              <a:rPr lang="en-US" sz="1600" dirty="0">
                <a:solidFill>
                  <a:srgbClr val="E6E6E6"/>
                </a:solidFill>
              </a:rPr>
              <a:t> </a:t>
            </a:r>
            <a:r>
              <a:rPr lang="en-US" sz="1600" dirty="0">
                <a:solidFill>
                  <a:srgbClr val="A1D7DA"/>
                </a:solidFill>
              </a:rPr>
              <a:t>element</a:t>
            </a:r>
            <a:r>
              <a:rPr lang="en-US" sz="1600" dirty="0">
                <a:solidFill>
                  <a:srgbClr val="E6E6E6"/>
                </a:solidFill>
              </a:rPr>
              <a:t> </a:t>
            </a:r>
            <a:r>
              <a:rPr lang="en-US" sz="1600" dirty="0">
                <a:solidFill>
                  <a:srgbClr val="FFCC95"/>
                </a:solidFill>
              </a:rPr>
              <a:t>=</a:t>
            </a:r>
            <a:r>
              <a:rPr lang="en-US" sz="1600" dirty="0">
                <a:solidFill>
                  <a:srgbClr val="E6E6E6"/>
                </a:solidFill>
              </a:rPr>
              <a:t> </a:t>
            </a:r>
            <a:r>
              <a:rPr lang="en-US" sz="1600" dirty="0">
                <a:solidFill>
                  <a:srgbClr val="C5C5C5"/>
                </a:solidFill>
              </a:rPr>
              <a:t>&lt;</a:t>
            </a:r>
            <a:r>
              <a:rPr lang="en-US" sz="1600" dirty="0">
                <a:solidFill>
                  <a:srgbClr val="FF2C6B"/>
                </a:solidFill>
              </a:rPr>
              <a:t>h1</a:t>
            </a:r>
            <a:r>
              <a:rPr lang="en-US" sz="1600" dirty="0">
                <a:solidFill>
                  <a:srgbClr val="C5C5C5"/>
                </a:solidFill>
              </a:rPr>
              <a:t>&gt;</a:t>
            </a:r>
            <a:r>
              <a:rPr lang="en-US" sz="1600" dirty="0">
                <a:solidFill>
                  <a:srgbClr val="C0BABA"/>
                </a:solidFill>
              </a:rPr>
              <a:t>Hello, world!</a:t>
            </a:r>
            <a:r>
              <a:rPr lang="en-US" sz="1600" dirty="0">
                <a:solidFill>
                  <a:srgbClr val="C5C5C5"/>
                </a:solidFill>
              </a:rPr>
              <a:t>&lt;/</a:t>
            </a:r>
            <a:r>
              <a:rPr lang="en-US" sz="1600" dirty="0">
                <a:solidFill>
                  <a:srgbClr val="FF2C6B"/>
                </a:solidFill>
              </a:rPr>
              <a:t>h1</a:t>
            </a:r>
            <a:r>
              <a:rPr lang="en-US" sz="1600" dirty="0">
                <a:solidFill>
                  <a:srgbClr val="C5C5C5"/>
                </a:solidFill>
              </a:rPr>
              <a:t>&gt;;</a:t>
            </a:r>
            <a:endParaRPr lang="en-US" sz="1600" dirty="0">
              <a:solidFill>
                <a:srgbClr val="E6E6E6"/>
              </a:solidFill>
            </a:endParaRPr>
          </a:p>
        </p:txBody>
      </p:sp>
      <p:sp>
        <p:nvSpPr>
          <p:cNvPr id="24" name="Forma libre: forma 23">
            <a:extLst>
              <a:ext uri="{FF2B5EF4-FFF2-40B4-BE49-F238E27FC236}">
                <a16:creationId xmlns:a16="http://schemas.microsoft.com/office/drawing/2014/main" id="{183A2C81-0B6F-4B02-8F49-5C8379E935A6}"/>
              </a:ext>
            </a:extLst>
          </p:cNvPr>
          <p:cNvSpPr/>
          <p:nvPr/>
        </p:nvSpPr>
        <p:spPr>
          <a:xfrm>
            <a:off x="647699" y="1498000"/>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No es ni un </a:t>
            </a:r>
            <a:r>
              <a:rPr lang="es-ES" sz="1600" dirty="0" err="1"/>
              <a:t>string</a:t>
            </a:r>
            <a:r>
              <a:rPr lang="es-ES" sz="1600" dirty="0"/>
              <a:t> ni HTML</a:t>
            </a:r>
          </a:p>
        </p:txBody>
      </p:sp>
      <p:sp>
        <p:nvSpPr>
          <p:cNvPr id="26" name="Forma libre: forma 25">
            <a:extLst>
              <a:ext uri="{FF2B5EF4-FFF2-40B4-BE49-F238E27FC236}">
                <a16:creationId xmlns:a16="http://schemas.microsoft.com/office/drawing/2014/main" id="{9E3649CB-437A-4178-A292-D5CE5D6F0828}"/>
              </a:ext>
            </a:extLst>
          </p:cNvPr>
          <p:cNvSpPr/>
          <p:nvPr/>
        </p:nvSpPr>
        <p:spPr>
          <a:xfrm>
            <a:off x="647698" y="2113835"/>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JSX produce "elementos" de </a:t>
            </a:r>
            <a:r>
              <a:rPr lang="es-ES" sz="1600" dirty="0" err="1"/>
              <a:t>React</a:t>
            </a:r>
            <a:endParaRPr lang="es-ES" sz="1600" dirty="0"/>
          </a:p>
        </p:txBody>
      </p:sp>
      <p:sp>
        <p:nvSpPr>
          <p:cNvPr id="27" name="Forma libre: forma 26">
            <a:extLst>
              <a:ext uri="{FF2B5EF4-FFF2-40B4-BE49-F238E27FC236}">
                <a16:creationId xmlns:a16="http://schemas.microsoft.com/office/drawing/2014/main" id="{C0334950-C4DF-4E0A-82E6-7F9AA7345D9A}"/>
              </a:ext>
            </a:extLst>
          </p:cNvPr>
          <p:cNvSpPr/>
          <p:nvPr/>
        </p:nvSpPr>
        <p:spPr>
          <a:xfrm>
            <a:off x="647697" y="2729670"/>
            <a:ext cx="8100127"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659B9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t>Puedes poner cualquier expresión de JavaScript dentro de llaves en JSX</a:t>
            </a:r>
          </a:p>
        </p:txBody>
      </p:sp>
      <p:sp>
        <p:nvSpPr>
          <p:cNvPr id="28" name="Forma libre: forma 27">
            <a:extLst>
              <a:ext uri="{FF2B5EF4-FFF2-40B4-BE49-F238E27FC236}">
                <a16:creationId xmlns:a16="http://schemas.microsoft.com/office/drawing/2014/main" id="{05B33DCE-F658-416F-B74F-AD1EE206961B}"/>
              </a:ext>
            </a:extLst>
          </p:cNvPr>
          <p:cNvSpPr/>
          <p:nvPr/>
        </p:nvSpPr>
        <p:spPr>
          <a:xfrm>
            <a:off x="647696" y="3345505"/>
            <a:ext cx="8100127" cy="664230"/>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chemeClr val="bg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err="1">
                <a:solidFill>
                  <a:srgbClr val="FF2C6D"/>
                </a:solidFill>
              </a:rPr>
              <a:t>const</a:t>
            </a:r>
            <a:r>
              <a:rPr lang="es-ES" sz="1600" dirty="0">
                <a:solidFill>
                  <a:srgbClr val="E6E6E6"/>
                </a:solidFill>
              </a:rPr>
              <a:t> </a:t>
            </a:r>
            <a:r>
              <a:rPr lang="es-ES" sz="1600" dirty="0" err="1">
                <a:solidFill>
                  <a:srgbClr val="A1D7DA"/>
                </a:solidFill>
              </a:rPr>
              <a:t>name</a:t>
            </a:r>
            <a:r>
              <a:rPr lang="es-ES" sz="1600" dirty="0">
                <a:solidFill>
                  <a:srgbClr val="E6E6E6"/>
                </a:solidFill>
              </a:rPr>
              <a:t> </a:t>
            </a:r>
            <a:r>
              <a:rPr lang="es-ES" sz="1600" dirty="0">
                <a:solidFill>
                  <a:srgbClr val="FFCC95"/>
                </a:solidFill>
              </a:rPr>
              <a:t>=</a:t>
            </a:r>
            <a:r>
              <a:rPr lang="es-ES" sz="1600" dirty="0">
                <a:solidFill>
                  <a:srgbClr val="E6E6E6"/>
                </a:solidFill>
              </a:rPr>
              <a:t> </a:t>
            </a:r>
            <a:r>
              <a:rPr lang="es-ES" sz="1600" dirty="0">
                <a:solidFill>
                  <a:srgbClr val="00ACC1"/>
                </a:solidFill>
              </a:rPr>
              <a:t>"</a:t>
            </a:r>
            <a:r>
              <a:rPr lang="es-ES" sz="1600" dirty="0">
                <a:solidFill>
                  <a:srgbClr val="00ABC1"/>
                </a:solidFill>
              </a:rPr>
              <a:t>John </a:t>
            </a:r>
            <a:r>
              <a:rPr lang="es-ES" sz="1600" dirty="0" err="1">
                <a:solidFill>
                  <a:srgbClr val="00ABC1"/>
                </a:solidFill>
              </a:rPr>
              <a:t>Doe</a:t>
            </a:r>
            <a:r>
              <a:rPr lang="es-ES" sz="1600" dirty="0">
                <a:solidFill>
                  <a:srgbClr val="00ACC1"/>
                </a:solidFill>
              </a:rPr>
              <a:t>"</a:t>
            </a:r>
            <a:r>
              <a:rPr lang="es-ES" sz="1600" dirty="0">
                <a:solidFill>
                  <a:srgbClr val="C5C5C5"/>
                </a:solidFill>
              </a:rPr>
              <a:t>;</a:t>
            </a:r>
            <a:endParaRPr lang="es-ES" sz="1600" dirty="0">
              <a:solidFill>
                <a:srgbClr val="E6E6E6"/>
              </a:solidFill>
            </a:endParaRPr>
          </a:p>
          <a:p>
            <a:r>
              <a:rPr lang="es-ES" sz="1600" dirty="0" err="1">
                <a:solidFill>
                  <a:srgbClr val="FF2C6D"/>
                </a:solidFill>
              </a:rPr>
              <a:t>const</a:t>
            </a:r>
            <a:r>
              <a:rPr lang="es-ES" sz="1600" dirty="0">
                <a:solidFill>
                  <a:srgbClr val="E6E6E6"/>
                </a:solidFill>
              </a:rPr>
              <a:t> </a:t>
            </a:r>
            <a:r>
              <a:rPr lang="es-ES" sz="1600" dirty="0" err="1">
                <a:solidFill>
                  <a:srgbClr val="A1D7DA"/>
                </a:solidFill>
              </a:rPr>
              <a:t>element</a:t>
            </a:r>
            <a:r>
              <a:rPr lang="es-ES" sz="1600" dirty="0">
                <a:solidFill>
                  <a:srgbClr val="E6E6E6"/>
                </a:solidFill>
              </a:rPr>
              <a:t> </a:t>
            </a:r>
            <a:r>
              <a:rPr lang="es-ES" sz="1600" dirty="0">
                <a:solidFill>
                  <a:srgbClr val="FFCC95"/>
                </a:solidFill>
              </a:rPr>
              <a:t>=</a:t>
            </a:r>
            <a:r>
              <a:rPr lang="es-ES" sz="1600" dirty="0">
                <a:solidFill>
                  <a:srgbClr val="E6E6E6"/>
                </a:solidFill>
              </a:rPr>
              <a:t> </a:t>
            </a:r>
            <a:r>
              <a:rPr lang="es-ES" sz="1600" dirty="0">
                <a:solidFill>
                  <a:srgbClr val="C5C5C5"/>
                </a:solidFill>
              </a:rPr>
              <a:t>&lt;</a:t>
            </a:r>
            <a:r>
              <a:rPr lang="es-ES" sz="1600" dirty="0">
                <a:solidFill>
                  <a:srgbClr val="FF2C6B"/>
                </a:solidFill>
              </a:rPr>
              <a:t>h1</a:t>
            </a:r>
            <a:r>
              <a:rPr lang="es-ES" sz="1600" dirty="0">
                <a:solidFill>
                  <a:srgbClr val="C5C5C5"/>
                </a:solidFill>
              </a:rPr>
              <a:t>&gt;</a:t>
            </a:r>
            <a:r>
              <a:rPr lang="es-ES" sz="1600" dirty="0" err="1">
                <a:solidFill>
                  <a:srgbClr val="C0BABA"/>
                </a:solidFill>
              </a:rPr>
              <a:t>Hello</a:t>
            </a:r>
            <a:r>
              <a:rPr lang="es-ES" sz="1600" dirty="0">
                <a:solidFill>
                  <a:srgbClr val="C0BABA"/>
                </a:solidFill>
              </a:rPr>
              <a:t>, {</a:t>
            </a:r>
            <a:r>
              <a:rPr lang="es-ES" sz="1600" dirty="0" err="1">
                <a:solidFill>
                  <a:srgbClr val="A1D7DA"/>
                </a:solidFill>
              </a:rPr>
              <a:t>name</a:t>
            </a:r>
            <a:r>
              <a:rPr lang="es-ES" sz="1600" dirty="0">
                <a:solidFill>
                  <a:srgbClr val="C0BABA"/>
                </a:solidFill>
              </a:rPr>
              <a:t>}</a:t>
            </a:r>
            <a:r>
              <a:rPr lang="es-ES" sz="1600" dirty="0">
                <a:solidFill>
                  <a:srgbClr val="C5C5C5"/>
                </a:solidFill>
              </a:rPr>
              <a:t>&lt;/</a:t>
            </a:r>
            <a:r>
              <a:rPr lang="es-ES" sz="1600" dirty="0">
                <a:solidFill>
                  <a:srgbClr val="FF2C6B"/>
                </a:solidFill>
              </a:rPr>
              <a:t>h1</a:t>
            </a:r>
            <a:r>
              <a:rPr lang="es-ES" sz="1600" dirty="0">
                <a:solidFill>
                  <a:srgbClr val="C5C5C5"/>
                </a:solidFill>
              </a:rPr>
              <a:t>&gt;;</a:t>
            </a:r>
            <a:endParaRPr lang="es-ES" sz="1600" dirty="0">
              <a:solidFill>
                <a:srgbClr val="E6E6E6"/>
              </a:solidFill>
            </a:endParaRPr>
          </a:p>
        </p:txBody>
      </p:sp>
      <p:grpSp>
        <p:nvGrpSpPr>
          <p:cNvPr id="29" name="Grupo 28">
            <a:extLst>
              <a:ext uri="{FF2B5EF4-FFF2-40B4-BE49-F238E27FC236}">
                <a16:creationId xmlns:a16="http://schemas.microsoft.com/office/drawing/2014/main" id="{BA66381A-BE31-46F6-8E3B-FB305F0E396F}"/>
              </a:ext>
            </a:extLst>
          </p:cNvPr>
          <p:cNvGrpSpPr/>
          <p:nvPr/>
        </p:nvGrpSpPr>
        <p:grpSpPr>
          <a:xfrm>
            <a:off x="647699" y="4207561"/>
            <a:ext cx="8100127" cy="700862"/>
            <a:chOff x="647699" y="1716546"/>
            <a:chExt cx="8100127" cy="700862"/>
          </a:xfrm>
        </p:grpSpPr>
        <p:sp>
          <p:nvSpPr>
            <p:cNvPr id="30" name="Forma libre: forma 29">
              <a:extLst>
                <a:ext uri="{FF2B5EF4-FFF2-40B4-BE49-F238E27FC236}">
                  <a16:creationId xmlns:a16="http://schemas.microsoft.com/office/drawing/2014/main" id="{F0FA034C-CAE7-48F9-88F8-240A12058118}"/>
                </a:ext>
              </a:extLst>
            </p:cNvPr>
            <p:cNvSpPr/>
            <p:nvPr/>
          </p:nvSpPr>
          <p:spPr>
            <a:xfrm>
              <a:off x="1440000" y="1862133"/>
              <a:ext cx="7307826" cy="418009"/>
            </a:xfrm>
            <a:custGeom>
              <a:avLst/>
              <a:gdLst>
                <a:gd name="connsiteX0" fmla="*/ 0 w 8100127"/>
                <a:gd name="connsiteY0" fmla="*/ 82293 h 493748"/>
                <a:gd name="connsiteX1" fmla="*/ 82293 w 8100127"/>
                <a:gd name="connsiteY1" fmla="*/ 0 h 493748"/>
                <a:gd name="connsiteX2" fmla="*/ 8017834 w 8100127"/>
                <a:gd name="connsiteY2" fmla="*/ 0 h 493748"/>
                <a:gd name="connsiteX3" fmla="*/ 8100127 w 8100127"/>
                <a:gd name="connsiteY3" fmla="*/ 82293 h 493748"/>
                <a:gd name="connsiteX4" fmla="*/ 8100127 w 8100127"/>
                <a:gd name="connsiteY4" fmla="*/ 411455 h 493748"/>
                <a:gd name="connsiteX5" fmla="*/ 8017834 w 8100127"/>
                <a:gd name="connsiteY5" fmla="*/ 493748 h 493748"/>
                <a:gd name="connsiteX6" fmla="*/ 82293 w 8100127"/>
                <a:gd name="connsiteY6" fmla="*/ 493748 h 493748"/>
                <a:gd name="connsiteX7" fmla="*/ 0 w 8100127"/>
                <a:gd name="connsiteY7" fmla="*/ 411455 h 493748"/>
                <a:gd name="connsiteX8" fmla="*/ 0 w 8100127"/>
                <a:gd name="connsiteY8" fmla="*/ 82293 h 49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0127" h="493748">
                  <a:moveTo>
                    <a:pt x="0" y="82293"/>
                  </a:moveTo>
                  <a:cubicBezTo>
                    <a:pt x="0" y="36844"/>
                    <a:pt x="36844" y="0"/>
                    <a:pt x="82293" y="0"/>
                  </a:cubicBezTo>
                  <a:lnTo>
                    <a:pt x="8017834" y="0"/>
                  </a:lnTo>
                  <a:cubicBezTo>
                    <a:pt x="8063283" y="0"/>
                    <a:pt x="8100127" y="36844"/>
                    <a:pt x="8100127" y="82293"/>
                  </a:cubicBezTo>
                  <a:lnTo>
                    <a:pt x="8100127" y="411455"/>
                  </a:lnTo>
                  <a:cubicBezTo>
                    <a:pt x="8100127" y="456904"/>
                    <a:pt x="8063283" y="493748"/>
                    <a:pt x="8017834" y="493748"/>
                  </a:cubicBezTo>
                  <a:lnTo>
                    <a:pt x="82293" y="493748"/>
                  </a:lnTo>
                  <a:cubicBezTo>
                    <a:pt x="36844" y="493748"/>
                    <a:pt x="0" y="456904"/>
                    <a:pt x="0" y="411455"/>
                  </a:cubicBezTo>
                  <a:lnTo>
                    <a:pt x="0" y="82293"/>
                  </a:lnTo>
                  <a:close/>
                </a:path>
              </a:pathLst>
            </a:custGeom>
            <a:solidFill>
              <a:srgbClr val="FFCE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5063" tIns="85063" rIns="85063" bIns="85063" numCol="1" spcCol="1270" anchor="ctr" anchorCtr="0">
              <a:spAutoFit/>
            </a:bodyPr>
            <a:lstStyle/>
            <a:p>
              <a:r>
                <a:rPr lang="es-ES" sz="1600" dirty="0">
                  <a:solidFill>
                    <a:schemeClr val="bg2">
                      <a:lumMod val="10000"/>
                    </a:schemeClr>
                  </a:solidFill>
                </a:rPr>
                <a:t>JSX es más cercano a JavaScript que a HTML</a:t>
              </a:r>
              <a:endParaRPr lang="es-ES_tradnl" sz="1600" dirty="0">
                <a:solidFill>
                  <a:schemeClr val="bg2">
                    <a:lumMod val="10000"/>
                  </a:schemeClr>
                </a:solidFill>
              </a:endParaRPr>
            </a:p>
          </p:txBody>
        </p:sp>
        <p:pic>
          <p:nvPicPr>
            <p:cNvPr id="31" name="Imagen 30" descr="Icono&#10;&#10;Descripción generada automáticamente">
              <a:extLst>
                <a:ext uri="{FF2B5EF4-FFF2-40B4-BE49-F238E27FC236}">
                  <a16:creationId xmlns:a16="http://schemas.microsoft.com/office/drawing/2014/main" id="{732B3C27-858A-4F92-BDFD-F0488F01B2A4}"/>
                </a:ext>
              </a:extLst>
            </p:cNvPr>
            <p:cNvPicPr>
              <a:picLocks noChangeAspect="1"/>
            </p:cNvPicPr>
            <p:nvPr/>
          </p:nvPicPr>
          <p:blipFill>
            <a:blip r:embed="rId3"/>
            <a:stretch>
              <a:fillRect/>
            </a:stretch>
          </p:blipFill>
          <p:spPr>
            <a:xfrm>
              <a:off x="647699" y="1716546"/>
              <a:ext cx="700862" cy="700862"/>
            </a:xfrm>
            <a:prstGeom prst="rect">
              <a:avLst/>
            </a:prstGeom>
          </p:spPr>
        </p:pic>
      </p:grpSp>
    </p:spTree>
    <p:extLst>
      <p:ext uri="{BB962C8B-B14F-4D97-AF65-F5344CB8AC3E}">
        <p14:creationId xmlns:p14="http://schemas.microsoft.com/office/powerpoint/2010/main" val="382046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P spid="27" grpId="0" animBg="1"/>
      <p:bldP spid="28" grpId="0" animBg="1"/>
    </p:bldLst>
  </p:timing>
</p:sld>
</file>

<file path=ppt/theme/theme1.xml><?xml version="1.0" encoding="utf-8"?>
<a:theme xmlns:a="http://schemas.openxmlformats.org/drawingml/2006/main" name="Tema de Office">
  <a:themeElements>
    <a:clrScheme name="Lemoncode">
      <a:dk1>
        <a:srgbClr val="404040"/>
      </a:dk1>
      <a:lt1>
        <a:srgbClr val="FFFFFF"/>
      </a:lt1>
      <a:dk2>
        <a:srgbClr val="347584"/>
      </a:dk2>
      <a:lt2>
        <a:srgbClr val="659B91"/>
      </a:lt2>
      <a:accent1>
        <a:srgbClr val="D9D900"/>
      </a:accent1>
      <a:accent2>
        <a:srgbClr val="F88F70"/>
      </a:accent2>
      <a:accent3>
        <a:srgbClr val="00A7D7"/>
      </a:accent3>
      <a:accent4>
        <a:srgbClr val="ED5023"/>
      </a:accent4>
      <a:accent5>
        <a:srgbClr val="AEAC99"/>
      </a:accent5>
      <a:accent6>
        <a:srgbClr val="404040"/>
      </a:accent6>
      <a:hlink>
        <a:srgbClr val="C0FAFF"/>
      </a:hlink>
      <a:folHlink>
        <a:srgbClr val="AA4E6E"/>
      </a:folHlink>
    </a:clrScheme>
    <a:fontScheme name="Lemoncode">
      <a:majorFont>
        <a:latin typeface="Montserrat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D80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lantilla-lemoncode.potx" id="{7D3B7753-B03B-4F7C-9611-0C73B7B0A83E}" vid="{95D29CCB-AA32-40C8-8A43-7C2599FF5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plantilla-lemoncode</Template>
  <TotalTime>741</TotalTime>
  <Words>1218</Words>
  <Application>Microsoft Office PowerPoint</Application>
  <PresentationFormat>Presentación en pantalla (16:9)</PresentationFormat>
  <Paragraphs>174</Paragraphs>
  <Slides>17</Slides>
  <Notes>17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Neo Sans Std Medium</vt:lpstr>
      <vt:lpstr>Neo Sans Std</vt:lpstr>
      <vt:lpstr>Open Sans</vt:lpstr>
      <vt:lpstr>Neo Sans Std Light</vt:lpstr>
      <vt:lpstr>Montserrat SemiBold</vt:lpstr>
      <vt:lpstr>Calibri</vt:lpstr>
      <vt:lpstr>Arial</vt:lpstr>
      <vt:lpstr>Tema de Office</vt:lpstr>
      <vt:lpstr>Presentación de PowerPoint</vt:lpstr>
      <vt:lpstr>Agenda</vt:lpstr>
      <vt:lpstr>S.P.A. (Single page application)</vt:lpstr>
      <vt:lpstr>ES6, ES2015, ES2016, etc</vt:lpstr>
      <vt:lpstr>Transpiladores</vt:lpstr>
      <vt:lpstr>Bundlers</vt:lpstr>
      <vt:lpstr>Package Managers</vt:lpstr>
      <vt:lpstr>CDN</vt:lpstr>
      <vt:lpstr>JSX</vt:lpstr>
      <vt:lpstr>JSX (React DOM)</vt:lpstr>
      <vt:lpstr>Elementos</vt:lpstr>
      <vt:lpstr>Componentes</vt:lpstr>
      <vt:lpstr>Componentes</vt:lpstr>
      <vt:lpstr>Componentes</vt:lpstr>
      <vt:lpstr>Componentes</vt:lpstr>
      <vt:lpstr>Componentes</vt:lpstr>
      <vt:lpstr>¡ Muchas gracias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Braulio Botella</dc:creator>
  <cp:keywords>lemoncode</cp:keywords>
  <dc:description/>
  <cp:lastModifiedBy>Braulio Botella</cp:lastModifiedBy>
  <cp:revision>45</cp:revision>
  <dcterms:created xsi:type="dcterms:W3CDTF">2021-06-18T06:09:51Z</dcterms:created>
  <dcterms:modified xsi:type="dcterms:W3CDTF">2021-07-02T13:12:07Z</dcterms:modified>
  <cp:category/>
</cp:coreProperties>
</file>